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notesMasterIdLst>
    <p:notesMasterId r:id="rId15"/>
  </p:notesMasterIdLst>
  <p:handoutMasterIdLst>
    <p:handoutMasterId r:id="rId16"/>
  </p:handoutMasterIdLst>
  <p:sldIdLst>
    <p:sldId id="461" r:id="rId2"/>
    <p:sldId id="441" r:id="rId3"/>
    <p:sldId id="456" r:id="rId4"/>
    <p:sldId id="464" r:id="rId5"/>
    <p:sldId id="463" r:id="rId6"/>
    <p:sldId id="295" r:id="rId7"/>
    <p:sldId id="442" r:id="rId8"/>
    <p:sldId id="468" r:id="rId9"/>
    <p:sldId id="469" r:id="rId10"/>
    <p:sldId id="470" r:id="rId11"/>
    <p:sldId id="466" r:id="rId12"/>
    <p:sldId id="447" r:id="rId13"/>
    <p:sldId id="46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FD1C34-8F08-4903-9DB6-7EB72C2065F7}">
          <p14:sldIdLst>
            <p14:sldId id="461"/>
            <p14:sldId id="441"/>
            <p14:sldId id="456"/>
            <p14:sldId id="464"/>
            <p14:sldId id="463"/>
            <p14:sldId id="295"/>
            <p14:sldId id="442"/>
            <p14:sldId id="468"/>
            <p14:sldId id="469"/>
            <p14:sldId id="470"/>
            <p14:sldId id="466"/>
            <p14:sldId id="447"/>
            <p14:sldId id="46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D Design" initials="GD" lastIdx="2" clrIdx="0">
    <p:extLst>
      <p:ext uri="{19B8F6BF-5375-455C-9EA6-DF929625EA0E}">
        <p15:presenceInfo xmlns:p15="http://schemas.microsoft.com/office/powerpoint/2012/main" userId="GD Desig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AE99"/>
    <a:srgbClr val="E7BAA7"/>
    <a:srgbClr val="D2CBB8"/>
    <a:srgbClr val="E9D5C5"/>
    <a:srgbClr val="7C8278"/>
    <a:srgbClr val="E38B5D"/>
    <a:srgbClr val="FDF5E8"/>
    <a:srgbClr val="5B625A"/>
    <a:srgbClr val="CA7D30"/>
    <a:srgbClr val="3C52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74" autoAdjust="0"/>
    <p:restoredTop sz="94383" autoAdjust="0"/>
  </p:normalViewPr>
  <p:slideViewPr>
    <p:cSldViewPr snapToGrid="0">
      <p:cViewPr varScale="1">
        <p:scale>
          <a:sx n="118" d="100"/>
          <a:sy n="118" d="100"/>
        </p:scale>
        <p:origin x="2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8A79DF1-F6F3-4C7A-B999-061899A6FE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663E1-9CBE-4871-B9ED-0057BB589F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43471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87CC0C-1C80-47D1-BF0A-6074C3817624}" type="datetimeFigureOut">
              <a:rPr lang="en-ID" smtClean="0"/>
              <a:t>13/02/23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E49EF7-E82C-4276-9101-E06CBF5FBD2C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86030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9EF7-E82C-4276-9101-E06CBF5FBD2C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97041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9EF7-E82C-4276-9101-E06CBF5FBD2C}" type="slidenum">
              <a:rPr lang="en-ID" smtClean="0"/>
              <a:t>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7523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9EF7-E82C-4276-9101-E06CBF5FBD2C}" type="slidenum">
              <a:rPr lang="en-ID" smtClean="0"/>
              <a:t>4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75879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9EF7-E82C-4276-9101-E06CBF5FBD2C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860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8:notes"/>
          <p:cNvSpPr txBox="1">
            <a:spLocks noGrp="1"/>
          </p:cNvSpPr>
          <p:nvPr>
            <p:ph type="body" idx="1"/>
          </p:nvPr>
        </p:nvSpPr>
        <p:spPr>
          <a:xfrm>
            <a:off x="710076" y="4861156"/>
            <a:ext cx="5683914" cy="46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build the capacity of local researchers to handle genomic data,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A community-focused more in-depth capacity building initiative dubbed the Bioinformatics community of practice was established in 2018, a collaboration by the BecA-ILRI Hub Kenya, John Innes Centre and Earlham institute in UK and later also Oxford nanopore technologies to train local researchers from various Sub-Saharan African countries coming from different institutions, including universities and NARs.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initiative, unlike other short cursory training models, focusses on more in-depth training of local early career researchers.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The main motto has been to train the few that can go on to train many others so that through encouraging peer learning, we can develop a community of practice for genomics that is self sustaining.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8:notes"/>
          <p:cNvSpPr txBox="1">
            <a:spLocks noGrp="1"/>
          </p:cNvSpPr>
          <p:nvPr>
            <p:ph type="sldNum" idx="12"/>
          </p:nvPr>
        </p:nvSpPr>
        <p:spPr>
          <a:xfrm>
            <a:off x="4023202" y="9720673"/>
            <a:ext cx="3079202" cy="51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600" rIns="97200" bIns="486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430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6763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12:notes"/>
          <p:cNvSpPr txBox="1">
            <a:spLocks noGrp="1"/>
          </p:cNvSpPr>
          <p:nvPr>
            <p:ph type="body" idx="1"/>
          </p:nvPr>
        </p:nvSpPr>
        <p:spPr>
          <a:xfrm>
            <a:off x="710076" y="4861156"/>
            <a:ext cx="5683914" cy="4605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600" rIns="97200" bIns="48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12:notes"/>
          <p:cNvSpPr txBox="1">
            <a:spLocks noGrp="1"/>
          </p:cNvSpPr>
          <p:nvPr>
            <p:ph type="sldNum" idx="12"/>
          </p:nvPr>
        </p:nvSpPr>
        <p:spPr>
          <a:xfrm>
            <a:off x="4023202" y="9720673"/>
            <a:ext cx="3079202" cy="512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7200" tIns="48600" rIns="97200" bIns="486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7867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E49EF7-E82C-4276-9101-E06CBF5FBD2C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07114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750C3-8D66-FB9B-09FD-B4AAE97826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4788FD-8270-B0CC-85EF-CFD237B933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1B222-BA5C-95AE-8EDB-11157C69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01557-49EA-9487-3F09-B0AF2777A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33C23-D9CF-48CE-DFA4-69C9B280C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169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E7029-996A-3BA7-46F8-2400A67F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5C2A20-A9DE-A049-FF1F-48C499850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1B7A94-6FD2-16C9-34F2-10975677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24D3F-DC5F-9CA0-01DD-4FC447216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36C0F-D287-DB20-6FBA-27844AC0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84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B20409-CFD7-5610-CC0E-9A61CBB5C2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7886C-DF93-AAD5-811B-9068CB9AF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C9B1A4-2768-1113-0A47-B9BA5A73A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B1CD87-DC9A-4467-D243-9CC5EDFA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AE9B1-7A72-533D-BB3E-68E9208F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665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C81A4596-8C95-4A04-A319-BB1B7995DF9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617942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6395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576346" y="1063398"/>
            <a:ext cx="7615654" cy="473120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227673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41302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26051" y="968831"/>
            <a:ext cx="3320142" cy="3320141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540E65-D9A3-4BFC-A9BE-C9927432E46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698393" y="2803072"/>
            <a:ext cx="2895599" cy="297179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968054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89449E-0EFA-4680-9025-192E795FFD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54121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375162" y="739211"/>
            <a:ext cx="4537818" cy="5379577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249602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2964" y="1099687"/>
            <a:ext cx="4077903" cy="465862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606765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1F6C85-8F29-4829-9FC7-05C4361335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491916" y="876255"/>
            <a:ext cx="3918309" cy="510549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90653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1FC36-0595-9286-EA75-F4EB8C0A6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48748A-C1E1-5575-A972-D50F4882A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A86932-0AB9-79A3-55BC-ED38DD5E1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061F3-4C40-050F-69D6-88076D9FB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0CF8F-1580-75DC-C401-B8DDB4472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7993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76B5BC4-69AD-46C6-9595-581A25C7CF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977177" y="1421376"/>
            <a:ext cx="4119714" cy="4015248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68230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1D50DC3B-B54E-4987-BAFC-1BA9AF2EFA9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222407" y="1106904"/>
            <a:ext cx="2255831" cy="218724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A2B911-7917-4710-8C24-3D73FA1A128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222407" y="3563847"/>
            <a:ext cx="2255831" cy="218724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6B58BBA-76B7-4251-A1B4-7413B43D717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724976" y="1106904"/>
            <a:ext cx="2255831" cy="218724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F5C91D93-199E-4335-A740-D168C08E217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24976" y="3563847"/>
            <a:ext cx="2255831" cy="2187249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20761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F1F45-7425-415C-8254-39D0716EBC1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2002054" cy="553452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E858DEE-9601-47C4-B2A4-012177E1FF4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401829" y="1309036"/>
            <a:ext cx="3888606" cy="422549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28436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EF1F45-7425-415C-8254-39D0716EBC1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7584706" y="1467002"/>
            <a:ext cx="3253339" cy="392399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7B8D4CC-8694-4FD1-BD8A-A645D6FE11E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27106" y="1467002"/>
            <a:ext cx="3253339" cy="3923994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5108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4E85DAE2-B0A1-491D-B59B-A21B8B34E8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32960" y="1264919"/>
            <a:ext cx="2186940" cy="4320541"/>
          </a:xfrm>
          <a:prstGeom prst="roundRect">
            <a:avLst>
              <a:gd name="adj" fmla="val 615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8" name="Picture Placeholder 6">
            <a:extLst>
              <a:ext uri="{FF2B5EF4-FFF2-40B4-BE49-F238E27FC236}">
                <a16:creationId xmlns:a16="http://schemas.microsoft.com/office/drawing/2014/main" id="{50A23F6E-F9DD-439F-B1A3-D4E0E453DB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747607" y="1264919"/>
            <a:ext cx="2186940" cy="4320541"/>
          </a:xfrm>
          <a:prstGeom prst="roundRect">
            <a:avLst>
              <a:gd name="adj" fmla="val 615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3478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971071" y="0"/>
            <a:ext cx="5220929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292288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60511DE-9318-4C44-9AB5-B399481B79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029714" y="3945165"/>
            <a:ext cx="1879600" cy="2912837"/>
          </a:xfrm>
          <a:custGeom>
            <a:avLst/>
            <a:gdLst>
              <a:gd name="connsiteX0" fmla="*/ 115595 w 1879600"/>
              <a:gd name="connsiteY0" fmla="*/ 0 h 2912837"/>
              <a:gd name="connsiteX1" fmla="*/ 1764005 w 1879600"/>
              <a:gd name="connsiteY1" fmla="*/ 0 h 2912837"/>
              <a:gd name="connsiteX2" fmla="*/ 1879600 w 1879600"/>
              <a:gd name="connsiteY2" fmla="*/ 115595 h 2912837"/>
              <a:gd name="connsiteX3" fmla="*/ 1879600 w 1879600"/>
              <a:gd name="connsiteY3" fmla="*/ 2912837 h 2912837"/>
              <a:gd name="connsiteX4" fmla="*/ 0 w 1879600"/>
              <a:gd name="connsiteY4" fmla="*/ 2912837 h 2912837"/>
              <a:gd name="connsiteX5" fmla="*/ 0 w 1879600"/>
              <a:gd name="connsiteY5" fmla="*/ 115595 h 2912837"/>
              <a:gd name="connsiteX6" fmla="*/ 115595 w 1879600"/>
              <a:gd name="connsiteY6" fmla="*/ 0 h 291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9600" h="2912837">
                <a:moveTo>
                  <a:pt x="115595" y="0"/>
                </a:moveTo>
                <a:lnTo>
                  <a:pt x="1764005" y="0"/>
                </a:lnTo>
                <a:cubicBezTo>
                  <a:pt x="1827846" y="0"/>
                  <a:pt x="1879600" y="51754"/>
                  <a:pt x="1879600" y="115595"/>
                </a:cubicBezTo>
                <a:lnTo>
                  <a:pt x="1879600" y="2912837"/>
                </a:lnTo>
                <a:lnTo>
                  <a:pt x="0" y="2912837"/>
                </a:lnTo>
                <a:lnTo>
                  <a:pt x="0" y="115595"/>
                </a:lnTo>
                <a:cubicBezTo>
                  <a:pt x="0" y="51754"/>
                  <a:pt x="51754" y="0"/>
                  <a:pt x="1155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459958D-74E1-4CD4-9D50-B6AB5317FE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81809" y="3945165"/>
            <a:ext cx="1879600" cy="2912837"/>
          </a:xfrm>
          <a:custGeom>
            <a:avLst/>
            <a:gdLst>
              <a:gd name="connsiteX0" fmla="*/ 115595 w 1879600"/>
              <a:gd name="connsiteY0" fmla="*/ 0 h 2912837"/>
              <a:gd name="connsiteX1" fmla="*/ 1764005 w 1879600"/>
              <a:gd name="connsiteY1" fmla="*/ 0 h 2912837"/>
              <a:gd name="connsiteX2" fmla="*/ 1879600 w 1879600"/>
              <a:gd name="connsiteY2" fmla="*/ 115595 h 2912837"/>
              <a:gd name="connsiteX3" fmla="*/ 1879600 w 1879600"/>
              <a:gd name="connsiteY3" fmla="*/ 2912837 h 2912837"/>
              <a:gd name="connsiteX4" fmla="*/ 0 w 1879600"/>
              <a:gd name="connsiteY4" fmla="*/ 2912837 h 2912837"/>
              <a:gd name="connsiteX5" fmla="*/ 0 w 1879600"/>
              <a:gd name="connsiteY5" fmla="*/ 115595 h 2912837"/>
              <a:gd name="connsiteX6" fmla="*/ 115595 w 1879600"/>
              <a:gd name="connsiteY6" fmla="*/ 0 h 2912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79600" h="2912837">
                <a:moveTo>
                  <a:pt x="115595" y="0"/>
                </a:moveTo>
                <a:lnTo>
                  <a:pt x="1764005" y="0"/>
                </a:lnTo>
                <a:cubicBezTo>
                  <a:pt x="1827846" y="0"/>
                  <a:pt x="1879600" y="51754"/>
                  <a:pt x="1879600" y="115595"/>
                </a:cubicBezTo>
                <a:lnTo>
                  <a:pt x="1879600" y="2912837"/>
                </a:lnTo>
                <a:lnTo>
                  <a:pt x="0" y="2912837"/>
                </a:lnTo>
                <a:lnTo>
                  <a:pt x="0" y="115595"/>
                </a:lnTo>
                <a:cubicBezTo>
                  <a:pt x="0" y="51754"/>
                  <a:pt x="51754" y="0"/>
                  <a:pt x="11559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A575BC2-68C1-4CEA-BFD1-76389627AF3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959514" y="2524179"/>
            <a:ext cx="2332284" cy="4333823"/>
          </a:xfrm>
          <a:custGeom>
            <a:avLst/>
            <a:gdLst>
              <a:gd name="connsiteX0" fmla="*/ 143435 w 2332284"/>
              <a:gd name="connsiteY0" fmla="*/ 0 h 4333823"/>
              <a:gd name="connsiteX1" fmla="*/ 2188849 w 2332284"/>
              <a:gd name="connsiteY1" fmla="*/ 0 h 4333823"/>
              <a:gd name="connsiteX2" fmla="*/ 2332284 w 2332284"/>
              <a:gd name="connsiteY2" fmla="*/ 143435 h 4333823"/>
              <a:gd name="connsiteX3" fmla="*/ 2332284 w 2332284"/>
              <a:gd name="connsiteY3" fmla="*/ 4333823 h 4333823"/>
              <a:gd name="connsiteX4" fmla="*/ 0 w 2332284"/>
              <a:gd name="connsiteY4" fmla="*/ 4333823 h 4333823"/>
              <a:gd name="connsiteX5" fmla="*/ 0 w 2332284"/>
              <a:gd name="connsiteY5" fmla="*/ 143435 h 4333823"/>
              <a:gd name="connsiteX6" fmla="*/ 143435 w 2332284"/>
              <a:gd name="connsiteY6" fmla="*/ 0 h 4333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32284" h="4333823">
                <a:moveTo>
                  <a:pt x="143435" y="0"/>
                </a:moveTo>
                <a:lnTo>
                  <a:pt x="2188849" y="0"/>
                </a:lnTo>
                <a:cubicBezTo>
                  <a:pt x="2268066" y="0"/>
                  <a:pt x="2332284" y="64218"/>
                  <a:pt x="2332284" y="143435"/>
                </a:cubicBezTo>
                <a:lnTo>
                  <a:pt x="2332284" y="4333823"/>
                </a:lnTo>
                <a:lnTo>
                  <a:pt x="0" y="4333823"/>
                </a:lnTo>
                <a:lnTo>
                  <a:pt x="0" y="143435"/>
                </a:lnTo>
                <a:cubicBezTo>
                  <a:pt x="0" y="64218"/>
                  <a:pt x="64218" y="0"/>
                  <a:pt x="143435" y="0"/>
                </a:cubicBezTo>
                <a:close/>
              </a:path>
            </a:pathLst>
          </a:cu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29480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238AEF9-712A-469D-9A50-65C452C9FAB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597795" y="1209031"/>
            <a:ext cx="5601902" cy="4439937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966231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8236EA-008D-4367-BE78-F1397E2E469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2207" y="2812026"/>
            <a:ext cx="5486400" cy="3205316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254927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89449E-0EFA-4680-9025-192E795FFD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0"/>
            <a:ext cx="4604657" cy="6858000"/>
          </a:xfrm>
          <a:prstGeom prst="rect">
            <a:avLst/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 wrap="square">
            <a:noAutofit/>
          </a:bodyPr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09531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AEE40-CDF4-7143-3D43-DBE950A5E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B76E3-60C3-925D-7E51-9DFF8922AC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E67B87-39E7-38C3-4162-4827322FE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CE13BF-D468-0FDB-733F-0AC13D0D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7F2A7-69B1-5859-351A-E7FA3057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0711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5D4ACB-9E94-4650-B3B7-5B7B3E9CED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31487" y="1647826"/>
            <a:ext cx="4043362" cy="2433638"/>
          </a:xfrm>
          <a:prstGeom prst="roundRect">
            <a:avLst>
              <a:gd name="adj" fmla="val 3786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4" name="Picture Placeholder 6">
            <a:extLst>
              <a:ext uri="{FF2B5EF4-FFF2-40B4-BE49-F238E27FC236}">
                <a16:creationId xmlns:a16="http://schemas.microsoft.com/office/drawing/2014/main" id="{48001F7B-BCFA-44FE-ACB1-879140E2CFE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4444" y="3622675"/>
            <a:ext cx="2520155" cy="1501775"/>
          </a:xfrm>
          <a:prstGeom prst="roundRect">
            <a:avLst>
              <a:gd name="adj" fmla="val 3786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910979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>
            <a:extLst>
              <a:ext uri="{FF2B5EF4-FFF2-40B4-BE49-F238E27FC236}">
                <a16:creationId xmlns:a16="http://schemas.microsoft.com/office/drawing/2014/main" id="{4635D02C-AD5D-477C-8148-34F8F997829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845300" y="2508251"/>
            <a:ext cx="1879600" cy="3740150"/>
          </a:xfrm>
          <a:prstGeom prst="roundRect">
            <a:avLst>
              <a:gd name="adj" fmla="val 615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157DD77B-F9A3-4B3D-9734-D552464D9C9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197395" y="2508251"/>
            <a:ext cx="1879600" cy="3740150"/>
          </a:xfrm>
          <a:prstGeom prst="roundRect">
            <a:avLst>
              <a:gd name="adj" fmla="val 615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5D4ACB-9E94-4650-B3B7-5B7B3E9CED9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75100" y="1087265"/>
            <a:ext cx="2332284" cy="4683470"/>
          </a:xfrm>
          <a:prstGeom prst="roundRect">
            <a:avLst>
              <a:gd name="adj" fmla="val 6150"/>
            </a:avLst>
          </a:prstGeom>
          <a:pattFill prst="pct20">
            <a:fgClr>
              <a:schemeClr val="accent1"/>
            </a:fgClr>
            <a:bgClr>
              <a:schemeClr val="bg1"/>
            </a:bgClr>
          </a:pattFill>
        </p:spPr>
        <p:txBody>
          <a:bodyPr/>
          <a:lstStyle/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5119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BC097-5D98-9608-B61A-C430933F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DCC87-DAC4-CC44-58AD-11A72942F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DBF44-C50C-5AB6-0BB0-B14BCFF06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A257E7-534A-E4FB-85E5-E09F1B077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32C55-C9B3-FCF6-6F1F-38CF76FD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7C827-A25C-E172-478D-FD0A6A39F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61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5D5CC-B087-36E2-57F1-2C8B7539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F4DA61-57A0-4889-F871-B84DE5598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42111-8911-DE8B-6E45-72553D330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3FBEBA-4E14-BC15-D83E-57C96D4A0B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24F13F-A51B-A6AE-177D-8FF632C79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2898AB-1093-66BF-13FD-41FF289C8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E85128-276D-54C5-D9C1-59FFD3A98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2A2D00-B73A-9906-7DE2-B2122514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85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DDAC-C4B3-4891-DE85-61A80422C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5E59ED-41A5-FE88-A4AF-CA27B8D2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891A9B-17E5-3CD1-D3CC-321758A0A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F27674-132F-3C00-8CE6-6461767B9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547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736ED1-068F-4EFC-A1F9-1A39BCD59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2950BF-3F0D-6DF8-EF92-739CDA879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B1EA5F-2010-0DDC-0A5C-F505EF0AF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436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00C2-1641-7993-4779-FA08489B7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DFB6B-BEC2-79C2-3E1D-5A022C8D3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D48486-2C4E-6DC9-57FF-DAADFEB35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2D10-C57B-A00C-36A3-70E53D82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A22971-6693-0C89-5372-535125E62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57F4F5-B40E-9572-E453-A0431A836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920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41F4A-A0E8-E21F-E202-AE01C30EC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27B27-3AF8-024F-AE7D-E76CA426D8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F4F891-1860-2C0D-07C5-65BB02F6F4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6062C-B910-38EA-6335-376668B07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DCB66-306B-D396-A726-BB0CF9E3B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E1E307-9F53-8E6A-23EE-882180ACE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95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5CFDAF-7CF1-3356-FE0D-8CB222A90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09EB8-2A57-8C80-7EB2-95D87B6DE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00FF10-8DAB-F5E4-D9F8-3A5FE733CA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2/13/23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7B09EE-6731-386C-94A7-356BC61D37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AD948-D85C-3B4C-8DD5-6D2F42F7F4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667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2" r:id="rId16"/>
    <p:sldLayoutId id="2147483867" r:id="rId17"/>
    <p:sldLayoutId id="2147483878" r:id="rId18"/>
    <p:sldLayoutId id="2147483879" r:id="rId19"/>
    <p:sldLayoutId id="2147483891" r:id="rId20"/>
    <p:sldLayoutId id="2147483881" r:id="rId21"/>
    <p:sldLayoutId id="2147483882" r:id="rId22"/>
    <p:sldLayoutId id="2147483892" r:id="rId23"/>
    <p:sldLayoutId id="2147483890" r:id="rId24"/>
    <p:sldLayoutId id="2147483893" r:id="rId25"/>
    <p:sldLayoutId id="2147483896" r:id="rId26"/>
    <p:sldLayoutId id="2147483886" r:id="rId27"/>
    <p:sldLayoutId id="2147483887" r:id="rId28"/>
    <p:sldLayoutId id="2147483874" r:id="rId29"/>
    <p:sldLayoutId id="2147483821" r:id="rId30"/>
    <p:sldLayoutId id="2147483838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jp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bernice-waweru-genetics-genomics-bioinformatic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hyperlink" Target="https://twitter.com/bnwaweru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jpeg"/><Relationship Id="rId5" Type="http://schemas.openxmlformats.org/officeDocument/2006/relationships/image" Target="../media/image4.jpeg"/><Relationship Id="rId10" Type="http://schemas.openxmlformats.org/officeDocument/2006/relationships/image" Target="../media/image11.jpeg"/><Relationship Id="rId4" Type="http://schemas.openxmlformats.org/officeDocument/2006/relationships/image" Target="../media/image6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png"/><Relationship Id="rId5" Type="http://schemas.openxmlformats.org/officeDocument/2006/relationships/image" Target="../media/image22.jpe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51E7B8E8-C78A-4887-A03D-EA51C31D941E}"/>
              </a:ext>
            </a:extLst>
          </p:cNvPr>
          <p:cNvSpPr txBox="1"/>
          <p:nvPr/>
        </p:nvSpPr>
        <p:spPr>
          <a:xfrm>
            <a:off x="6383472" y="3062265"/>
            <a:ext cx="5408023" cy="213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</a:rPr>
              <a:t>First born in a family of five,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</a:rPr>
              <a:t>Am a daughter, sister, wife, mom, aunt and a grandma already 😜 😊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</a:rPr>
              <a:t>Life-long student </a:t>
            </a: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</a:rPr>
              <a:t>Post graduate Student, John Innes Center, UK</a:t>
            </a:r>
            <a:endParaRPr lang="en-ID" dirty="0">
              <a:solidFill>
                <a:schemeClr val="accent1"/>
              </a:solidFill>
              <a:latin typeface="Avenir Next Medium" panose="020B0503020202020204" pitchFamily="34" charset="0"/>
              <a:ea typeface="Roboto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2B35954-3283-F540-B6A2-8C7B2D04D4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8" b="6857"/>
          <a:stretch/>
        </p:blipFill>
        <p:spPr>
          <a:xfrm>
            <a:off x="0" y="0"/>
            <a:ext cx="5066701" cy="6858000"/>
          </a:xfrm>
          <a:prstGeom prst="rect">
            <a:avLst/>
          </a:prstGeom>
        </p:spPr>
      </p:pic>
      <p:sp>
        <p:nvSpPr>
          <p:cNvPr id="18" name="Freeform 37">
            <a:extLst>
              <a:ext uri="{FF2B5EF4-FFF2-40B4-BE49-F238E27FC236}">
                <a16:creationId xmlns:a16="http://schemas.microsoft.com/office/drawing/2014/main" id="{B332BAFC-D71B-064A-B540-F7E4F8D402EC}"/>
              </a:ext>
            </a:extLst>
          </p:cNvPr>
          <p:cNvSpPr>
            <a:spLocks noEditPoints="1"/>
          </p:cNvSpPr>
          <p:nvPr/>
        </p:nvSpPr>
        <p:spPr bwMode="auto">
          <a:xfrm>
            <a:off x="5411195" y="462561"/>
            <a:ext cx="6380300" cy="2795451"/>
          </a:xfrm>
          <a:custGeom>
            <a:avLst/>
            <a:gdLst>
              <a:gd name="T0" fmla="*/ 1156263 w 12070"/>
              <a:gd name="T1" fmla="*/ 186408 h 1449"/>
              <a:gd name="T2" fmla="*/ 1184699 w 12070"/>
              <a:gd name="T3" fmla="*/ 184959 h 1449"/>
              <a:gd name="T4" fmla="*/ 1188073 w 12070"/>
              <a:gd name="T5" fmla="*/ 189017 h 1449"/>
              <a:gd name="T6" fmla="*/ 1051915 w 12070"/>
              <a:gd name="T7" fmla="*/ 202353 h 1449"/>
              <a:gd name="T8" fmla="*/ 1156263 w 12070"/>
              <a:gd name="T9" fmla="*/ 186408 h 1449"/>
              <a:gd name="T10" fmla="*/ 2886078 w 12070"/>
              <a:gd name="T11" fmla="*/ 189597 h 1449"/>
              <a:gd name="T12" fmla="*/ 2602676 w 12070"/>
              <a:gd name="T13" fmla="*/ 180610 h 1449"/>
              <a:gd name="T14" fmla="*/ 2589662 w 12070"/>
              <a:gd name="T15" fmla="*/ 180610 h 1449"/>
              <a:gd name="T16" fmla="*/ 2591108 w 12070"/>
              <a:gd name="T17" fmla="*/ 169884 h 1449"/>
              <a:gd name="T18" fmla="*/ 2880294 w 12070"/>
              <a:gd name="T19" fmla="*/ 146402 h 1449"/>
              <a:gd name="T20" fmla="*/ 2880294 w 12070"/>
              <a:gd name="T21" fmla="*/ 93349 h 1449"/>
              <a:gd name="T22" fmla="*/ 2665574 w 12070"/>
              <a:gd name="T23" fmla="*/ 89001 h 1449"/>
              <a:gd name="T24" fmla="*/ 2648704 w 12070"/>
              <a:gd name="T25" fmla="*/ 45515 h 1449"/>
              <a:gd name="T26" fmla="*/ 2374942 w 12070"/>
              <a:gd name="T27" fmla="*/ 54212 h 1449"/>
              <a:gd name="T28" fmla="*/ 1803317 w 12070"/>
              <a:gd name="T29" fmla="*/ 98567 h 1449"/>
              <a:gd name="T30" fmla="*/ 1789339 w 12070"/>
              <a:gd name="T31" fmla="*/ 53632 h 1449"/>
              <a:gd name="T32" fmla="*/ 1760421 w 12070"/>
              <a:gd name="T33" fmla="*/ 56241 h 1449"/>
              <a:gd name="T34" fmla="*/ 1749576 w 12070"/>
              <a:gd name="T35" fmla="*/ 5798 h 1449"/>
              <a:gd name="T36" fmla="*/ 1380382 w 12070"/>
              <a:gd name="T37" fmla="*/ 40876 h 1449"/>
              <a:gd name="T38" fmla="*/ 1359657 w 12070"/>
              <a:gd name="T39" fmla="*/ 21743 h 1449"/>
              <a:gd name="T40" fmla="*/ 1168553 w 12070"/>
              <a:gd name="T41" fmla="*/ 40587 h 1449"/>
              <a:gd name="T42" fmla="*/ 1161324 w 12070"/>
              <a:gd name="T43" fmla="*/ 37688 h 1449"/>
              <a:gd name="T44" fmla="*/ 439804 w 12070"/>
              <a:gd name="T45" fmla="*/ 49574 h 1449"/>
              <a:gd name="T46" fmla="*/ 420766 w 12070"/>
              <a:gd name="T47" fmla="*/ 37688 h 1449"/>
              <a:gd name="T48" fmla="*/ 260509 w 12070"/>
              <a:gd name="T49" fmla="*/ 81173 h 1449"/>
              <a:gd name="T50" fmla="*/ 196888 w 12070"/>
              <a:gd name="T51" fmla="*/ 94219 h 1449"/>
              <a:gd name="T52" fmla="*/ 184115 w 12070"/>
              <a:gd name="T53" fmla="*/ 103496 h 1449"/>
              <a:gd name="T54" fmla="*/ 123386 w 12070"/>
              <a:gd name="T55" fmla="*/ 109294 h 1449"/>
              <a:gd name="T56" fmla="*/ 105312 w 12070"/>
              <a:gd name="T57" fmla="*/ 152200 h 1449"/>
              <a:gd name="T58" fmla="*/ 116156 w 12070"/>
              <a:gd name="T59" fmla="*/ 202063 h 1449"/>
              <a:gd name="T60" fmla="*/ 127001 w 12070"/>
              <a:gd name="T61" fmla="*/ 232213 h 1449"/>
              <a:gd name="T62" fmla="*/ 24822 w 12070"/>
              <a:gd name="T63" fmla="*/ 253376 h 1449"/>
              <a:gd name="T64" fmla="*/ 30847 w 12070"/>
              <a:gd name="T65" fmla="*/ 305559 h 1449"/>
              <a:gd name="T66" fmla="*/ 313044 w 12070"/>
              <a:gd name="T67" fmla="*/ 294543 h 1449"/>
              <a:gd name="T68" fmla="*/ 331600 w 12070"/>
              <a:gd name="T69" fmla="*/ 294832 h 1449"/>
              <a:gd name="T70" fmla="*/ 330395 w 12070"/>
              <a:gd name="T71" fmla="*/ 295702 h 1449"/>
              <a:gd name="T72" fmla="*/ 341481 w 12070"/>
              <a:gd name="T73" fmla="*/ 345276 h 1449"/>
              <a:gd name="T74" fmla="*/ 547526 w 12070"/>
              <a:gd name="T75" fmla="*/ 316285 h 1449"/>
              <a:gd name="T76" fmla="*/ 566323 w 12070"/>
              <a:gd name="T77" fmla="*/ 353103 h 1449"/>
              <a:gd name="T78" fmla="*/ 1223499 w 12070"/>
              <a:gd name="T79" fmla="*/ 296862 h 1449"/>
              <a:gd name="T80" fmla="*/ 1234102 w 12070"/>
              <a:gd name="T81" fmla="*/ 345276 h 1449"/>
              <a:gd name="T82" fmla="*/ 2197333 w 12070"/>
              <a:gd name="T83" fmla="*/ 282946 h 1449"/>
              <a:gd name="T84" fmla="*/ 2198056 w 12070"/>
              <a:gd name="T85" fmla="*/ 290774 h 1449"/>
              <a:gd name="T86" fmla="*/ 1919955 w 12070"/>
              <a:gd name="T87" fmla="*/ 330491 h 1449"/>
              <a:gd name="T88" fmla="*/ 1663784 w 12070"/>
              <a:gd name="T89" fmla="*/ 363830 h 1449"/>
              <a:gd name="T90" fmla="*/ 1663784 w 12070"/>
              <a:gd name="T91" fmla="*/ 416882 h 1449"/>
              <a:gd name="T92" fmla="*/ 1925498 w 12070"/>
              <a:gd name="T93" fmla="*/ 382673 h 1449"/>
              <a:gd name="T94" fmla="*/ 2496641 w 12070"/>
              <a:gd name="T95" fmla="*/ 314546 h 1449"/>
              <a:gd name="T96" fmla="*/ 2891380 w 12070"/>
              <a:gd name="T97" fmla="*/ 238301 h 1449"/>
              <a:gd name="T98" fmla="*/ 2886078 w 12070"/>
              <a:gd name="T99" fmla="*/ 189597 h 1449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12070" h="1449">
                <a:moveTo>
                  <a:pt x="4798" y="643"/>
                </a:moveTo>
                <a:cubicBezTo>
                  <a:pt x="4838" y="642"/>
                  <a:pt x="4877" y="640"/>
                  <a:pt x="4916" y="638"/>
                </a:cubicBezTo>
                <a:cubicBezTo>
                  <a:pt x="4920" y="643"/>
                  <a:pt x="4925" y="648"/>
                  <a:pt x="4930" y="652"/>
                </a:cubicBezTo>
                <a:cubicBezTo>
                  <a:pt x="4742" y="668"/>
                  <a:pt x="4554" y="683"/>
                  <a:pt x="4365" y="698"/>
                </a:cubicBezTo>
                <a:cubicBezTo>
                  <a:pt x="4510" y="680"/>
                  <a:pt x="4654" y="662"/>
                  <a:pt x="4798" y="643"/>
                </a:cubicBezTo>
                <a:close/>
                <a:moveTo>
                  <a:pt x="11976" y="654"/>
                </a:moveTo>
                <a:cubicBezTo>
                  <a:pt x="11586" y="601"/>
                  <a:pt x="11193" y="614"/>
                  <a:pt x="10800" y="623"/>
                </a:cubicBezTo>
                <a:cubicBezTo>
                  <a:pt x="10782" y="623"/>
                  <a:pt x="10764" y="623"/>
                  <a:pt x="10746" y="623"/>
                </a:cubicBezTo>
                <a:cubicBezTo>
                  <a:pt x="10750" y="612"/>
                  <a:pt x="10753" y="599"/>
                  <a:pt x="10752" y="586"/>
                </a:cubicBezTo>
                <a:cubicBezTo>
                  <a:pt x="11152" y="559"/>
                  <a:pt x="11554" y="547"/>
                  <a:pt x="11952" y="505"/>
                </a:cubicBezTo>
                <a:cubicBezTo>
                  <a:pt x="12069" y="493"/>
                  <a:pt x="12070" y="333"/>
                  <a:pt x="11952" y="322"/>
                </a:cubicBezTo>
                <a:cubicBezTo>
                  <a:pt x="11654" y="294"/>
                  <a:pt x="11357" y="292"/>
                  <a:pt x="11061" y="307"/>
                </a:cubicBezTo>
                <a:cubicBezTo>
                  <a:pt x="11103" y="253"/>
                  <a:pt x="11075" y="156"/>
                  <a:pt x="10991" y="157"/>
                </a:cubicBezTo>
                <a:cubicBezTo>
                  <a:pt x="10614" y="166"/>
                  <a:pt x="10235" y="173"/>
                  <a:pt x="9855" y="187"/>
                </a:cubicBezTo>
                <a:cubicBezTo>
                  <a:pt x="9063" y="197"/>
                  <a:pt x="8271" y="252"/>
                  <a:pt x="7483" y="340"/>
                </a:cubicBezTo>
                <a:cubicBezTo>
                  <a:pt x="7536" y="286"/>
                  <a:pt x="7519" y="178"/>
                  <a:pt x="7425" y="185"/>
                </a:cubicBezTo>
                <a:cubicBezTo>
                  <a:pt x="7385" y="188"/>
                  <a:pt x="7345" y="191"/>
                  <a:pt x="7305" y="194"/>
                </a:cubicBezTo>
                <a:cubicBezTo>
                  <a:pt x="7384" y="158"/>
                  <a:pt x="7354" y="20"/>
                  <a:pt x="7260" y="20"/>
                </a:cubicBezTo>
                <a:cubicBezTo>
                  <a:pt x="6747" y="22"/>
                  <a:pt x="6237" y="78"/>
                  <a:pt x="5728" y="141"/>
                </a:cubicBezTo>
                <a:cubicBezTo>
                  <a:pt x="5722" y="103"/>
                  <a:pt x="5693" y="71"/>
                  <a:pt x="5642" y="75"/>
                </a:cubicBezTo>
                <a:cubicBezTo>
                  <a:pt x="5378" y="94"/>
                  <a:pt x="5113" y="116"/>
                  <a:pt x="4849" y="140"/>
                </a:cubicBezTo>
                <a:cubicBezTo>
                  <a:pt x="4840" y="135"/>
                  <a:pt x="4830" y="131"/>
                  <a:pt x="4819" y="130"/>
                </a:cubicBezTo>
                <a:cubicBezTo>
                  <a:pt x="3831" y="0"/>
                  <a:pt x="2819" y="44"/>
                  <a:pt x="1825" y="171"/>
                </a:cubicBezTo>
                <a:cubicBezTo>
                  <a:pt x="1812" y="144"/>
                  <a:pt x="1786" y="126"/>
                  <a:pt x="1746" y="130"/>
                </a:cubicBezTo>
                <a:cubicBezTo>
                  <a:pt x="1518" y="153"/>
                  <a:pt x="1299" y="214"/>
                  <a:pt x="1081" y="280"/>
                </a:cubicBezTo>
                <a:cubicBezTo>
                  <a:pt x="993" y="295"/>
                  <a:pt x="905" y="310"/>
                  <a:pt x="817" y="325"/>
                </a:cubicBezTo>
                <a:cubicBezTo>
                  <a:pt x="792" y="330"/>
                  <a:pt x="775" y="342"/>
                  <a:pt x="764" y="357"/>
                </a:cubicBezTo>
                <a:cubicBezTo>
                  <a:pt x="680" y="364"/>
                  <a:pt x="596" y="370"/>
                  <a:pt x="512" y="377"/>
                </a:cubicBezTo>
                <a:cubicBezTo>
                  <a:pt x="431" y="384"/>
                  <a:pt x="406" y="474"/>
                  <a:pt x="437" y="525"/>
                </a:cubicBezTo>
                <a:cubicBezTo>
                  <a:pt x="364" y="564"/>
                  <a:pt x="390" y="704"/>
                  <a:pt x="482" y="697"/>
                </a:cubicBezTo>
                <a:cubicBezTo>
                  <a:pt x="472" y="739"/>
                  <a:pt x="487" y="785"/>
                  <a:pt x="527" y="801"/>
                </a:cubicBezTo>
                <a:cubicBezTo>
                  <a:pt x="386" y="825"/>
                  <a:pt x="244" y="849"/>
                  <a:pt x="103" y="874"/>
                </a:cubicBezTo>
                <a:cubicBezTo>
                  <a:pt x="0" y="892"/>
                  <a:pt x="27" y="1054"/>
                  <a:pt x="128" y="1054"/>
                </a:cubicBezTo>
                <a:cubicBezTo>
                  <a:pt x="519" y="1053"/>
                  <a:pt x="910" y="1039"/>
                  <a:pt x="1299" y="1016"/>
                </a:cubicBezTo>
                <a:cubicBezTo>
                  <a:pt x="1325" y="1017"/>
                  <a:pt x="1351" y="1017"/>
                  <a:pt x="1376" y="1017"/>
                </a:cubicBezTo>
                <a:cubicBezTo>
                  <a:pt x="1375" y="1018"/>
                  <a:pt x="1373" y="1019"/>
                  <a:pt x="1371" y="1020"/>
                </a:cubicBezTo>
                <a:cubicBezTo>
                  <a:pt x="1301" y="1065"/>
                  <a:pt x="1321" y="1202"/>
                  <a:pt x="1417" y="1191"/>
                </a:cubicBezTo>
                <a:cubicBezTo>
                  <a:pt x="1702" y="1157"/>
                  <a:pt x="1987" y="1122"/>
                  <a:pt x="2272" y="1091"/>
                </a:cubicBezTo>
                <a:cubicBezTo>
                  <a:pt x="2246" y="1145"/>
                  <a:pt x="2270" y="1218"/>
                  <a:pt x="2350" y="1218"/>
                </a:cubicBezTo>
                <a:cubicBezTo>
                  <a:pt x="3264" y="1217"/>
                  <a:pt x="4172" y="1135"/>
                  <a:pt x="5077" y="1024"/>
                </a:cubicBezTo>
                <a:cubicBezTo>
                  <a:pt x="5008" y="1069"/>
                  <a:pt x="5017" y="1188"/>
                  <a:pt x="5121" y="1191"/>
                </a:cubicBezTo>
                <a:cubicBezTo>
                  <a:pt x="6458" y="1228"/>
                  <a:pt x="7789" y="1109"/>
                  <a:pt x="9118" y="976"/>
                </a:cubicBezTo>
                <a:cubicBezTo>
                  <a:pt x="9118" y="985"/>
                  <a:pt x="9119" y="994"/>
                  <a:pt x="9121" y="1003"/>
                </a:cubicBezTo>
                <a:cubicBezTo>
                  <a:pt x="8736" y="1046"/>
                  <a:pt x="8352" y="1094"/>
                  <a:pt x="7967" y="1140"/>
                </a:cubicBezTo>
                <a:cubicBezTo>
                  <a:pt x="7612" y="1174"/>
                  <a:pt x="7258" y="1211"/>
                  <a:pt x="6904" y="1255"/>
                </a:cubicBezTo>
                <a:cubicBezTo>
                  <a:pt x="6789" y="1269"/>
                  <a:pt x="6785" y="1449"/>
                  <a:pt x="6904" y="1438"/>
                </a:cubicBezTo>
                <a:cubicBezTo>
                  <a:pt x="7267" y="1404"/>
                  <a:pt x="7628" y="1363"/>
                  <a:pt x="7990" y="1320"/>
                </a:cubicBezTo>
                <a:cubicBezTo>
                  <a:pt x="8781" y="1244"/>
                  <a:pt x="9573" y="1182"/>
                  <a:pt x="10360" y="1085"/>
                </a:cubicBezTo>
                <a:cubicBezTo>
                  <a:pt x="10918" y="1061"/>
                  <a:pt x="11486" y="1040"/>
                  <a:pt x="11998" y="822"/>
                </a:cubicBezTo>
                <a:cubicBezTo>
                  <a:pt x="12068" y="792"/>
                  <a:pt x="12052" y="665"/>
                  <a:pt x="11976" y="654"/>
                </a:cubicBezTo>
              </a:path>
            </a:pathLst>
          </a:custGeom>
          <a:solidFill>
            <a:srgbClr val="F7DF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K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CB27ED-00F5-421A-B78A-6F2D9C77C73A}"/>
              </a:ext>
            </a:extLst>
          </p:cNvPr>
          <p:cNvSpPr txBox="1"/>
          <p:nvPr/>
        </p:nvSpPr>
        <p:spPr>
          <a:xfrm>
            <a:off x="6920507" y="1039138"/>
            <a:ext cx="3701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Hello,</a:t>
            </a:r>
          </a:p>
          <a:p>
            <a:r>
              <a:rPr lang="en-US" sz="4400" spc="300" dirty="0">
                <a:solidFill>
                  <a:schemeClr val="accent1"/>
                </a:solidFill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I’m Bernice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5A290BC-44C6-F434-00F2-71B6537AB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62264"/>
            <a:ext cx="6073176" cy="379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40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DD00D6-289B-C24E-B0C2-B34DCF63B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r="38357" b="1117"/>
          <a:stretch/>
        </p:blipFill>
        <p:spPr>
          <a:xfrm>
            <a:off x="5721533" y="-39190"/>
            <a:ext cx="4990012" cy="6871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33129-6A70-F542-BDFC-435C5F6AE20D}"/>
              </a:ext>
            </a:extLst>
          </p:cNvPr>
          <p:cNvSpPr txBox="1"/>
          <p:nvPr/>
        </p:nvSpPr>
        <p:spPr>
          <a:xfrm>
            <a:off x="3050177" y="3250865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b="0" dirty="0">
                <a:effectLst/>
              </a:rPr>
              <a:t> </a:t>
            </a:r>
            <a:endParaRPr lang="en-KE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44BAB8C-FFDE-984B-BBBA-32A866F85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" y="169819"/>
            <a:ext cx="5747657" cy="57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94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D96D2-97AD-4C8E-AD74-6526682E52B8}"/>
              </a:ext>
            </a:extLst>
          </p:cNvPr>
          <p:cNvSpPr/>
          <p:nvPr/>
        </p:nvSpPr>
        <p:spPr>
          <a:xfrm>
            <a:off x="0" y="800845"/>
            <a:ext cx="12192000" cy="5256309"/>
          </a:xfrm>
          <a:prstGeom prst="rect">
            <a:avLst/>
          </a:prstGeom>
          <a:solidFill>
            <a:srgbClr val="D2C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8E2FDE-8059-4246-9F13-D576FE07A96D}"/>
              </a:ext>
            </a:extLst>
          </p:cNvPr>
          <p:cNvSpPr txBox="1"/>
          <p:nvPr/>
        </p:nvSpPr>
        <p:spPr>
          <a:xfrm>
            <a:off x="326382" y="-73452"/>
            <a:ext cx="6803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spc="300" dirty="0"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Key Lessons</a:t>
            </a: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11470CA-4693-D9E7-ACC4-3C746567E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3" y="862127"/>
            <a:ext cx="3937000" cy="294640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EE5E9128-5533-B88E-63BE-971B6C990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5" t="24234" r="7147" b="33520"/>
          <a:stretch/>
        </p:blipFill>
        <p:spPr>
          <a:xfrm>
            <a:off x="25034" y="3807128"/>
            <a:ext cx="4390244" cy="2142482"/>
          </a:xfrm>
          <a:prstGeom prst="rect">
            <a:avLst/>
          </a:prstGeom>
        </p:spPr>
      </p:pic>
      <p:pic>
        <p:nvPicPr>
          <p:cNvPr id="7" name="Picture 6" descr="Text, whiteboard&#10;&#10;Description automatically generated">
            <a:extLst>
              <a:ext uri="{FF2B5EF4-FFF2-40B4-BE49-F238E27FC236}">
                <a16:creationId xmlns:a16="http://schemas.microsoft.com/office/drawing/2014/main" id="{DBAECA25-D6E6-E639-EEA8-97725D824EF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757"/>
          <a:stretch/>
        </p:blipFill>
        <p:spPr>
          <a:xfrm>
            <a:off x="4415278" y="3807128"/>
            <a:ext cx="3268828" cy="2142482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A2C41BCE-EFDC-105B-726A-D88D5AB101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902" y="849878"/>
            <a:ext cx="3831644" cy="2142482"/>
          </a:xfrm>
          <a:prstGeom prst="rect">
            <a:avLst/>
          </a:prstGeom>
        </p:spPr>
      </p:pic>
      <p:pic>
        <p:nvPicPr>
          <p:cNvPr id="14" name="Picture 13" descr="Text, whiteboard&#10;&#10;Description automatically generated">
            <a:extLst>
              <a:ext uri="{FF2B5EF4-FFF2-40B4-BE49-F238E27FC236}">
                <a16:creationId xmlns:a16="http://schemas.microsoft.com/office/drawing/2014/main" id="{E753128A-4C20-1E1F-F113-DC908B3C700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3" b="8259"/>
          <a:stretch/>
        </p:blipFill>
        <p:spPr>
          <a:xfrm>
            <a:off x="7689333" y="3043541"/>
            <a:ext cx="3545339" cy="2903865"/>
          </a:xfrm>
          <a:prstGeom prst="rect">
            <a:avLst/>
          </a:prstGeom>
        </p:spPr>
      </p:pic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FB1E9C7-D0A5-F31A-D18D-B3363C85A05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228"/>
          <a:stretch/>
        </p:blipFill>
        <p:spPr>
          <a:xfrm>
            <a:off x="3976771" y="852082"/>
            <a:ext cx="2244483" cy="2955046"/>
          </a:xfrm>
          <a:prstGeom prst="rect">
            <a:avLst/>
          </a:prstGeom>
        </p:spPr>
      </p:pic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E47887B3-EF33-5E37-D37C-B0CA88D516C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2" t="8090" r="9569" b="4061"/>
          <a:stretch/>
        </p:blipFill>
        <p:spPr>
          <a:xfrm>
            <a:off x="10066546" y="847674"/>
            <a:ext cx="1902541" cy="214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1ED96D2-97AD-4C8E-AD74-6526682E52B8}"/>
              </a:ext>
            </a:extLst>
          </p:cNvPr>
          <p:cNvSpPr/>
          <p:nvPr/>
        </p:nvSpPr>
        <p:spPr>
          <a:xfrm>
            <a:off x="0" y="800845"/>
            <a:ext cx="12192000" cy="5256309"/>
          </a:xfrm>
          <a:prstGeom prst="rect">
            <a:avLst/>
          </a:prstGeom>
          <a:solidFill>
            <a:srgbClr val="D2C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ID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B177AD-1C27-4749-B352-BCE64B74AA90}"/>
              </a:ext>
            </a:extLst>
          </p:cNvPr>
          <p:cNvCxnSpPr>
            <a:cxnSpLocks/>
          </p:cNvCxnSpPr>
          <p:nvPr/>
        </p:nvCxnSpPr>
        <p:spPr>
          <a:xfrm flipV="1">
            <a:off x="449207" y="1900237"/>
            <a:ext cx="0" cy="289720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E8E2FDE-8059-4246-9F13-D576FE07A96D}"/>
              </a:ext>
            </a:extLst>
          </p:cNvPr>
          <p:cNvSpPr txBox="1"/>
          <p:nvPr/>
        </p:nvSpPr>
        <p:spPr>
          <a:xfrm>
            <a:off x="449207" y="1935793"/>
            <a:ext cx="9459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i="1" spc="300" dirty="0"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Don’t take on too much</a:t>
            </a:r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id="{60F441A1-2D40-26AE-A8FB-DACA96F507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04" b="31687"/>
          <a:stretch/>
        </p:blipFill>
        <p:spPr>
          <a:xfrm>
            <a:off x="449207" y="2681308"/>
            <a:ext cx="6538794" cy="1806653"/>
          </a:xfrm>
          <a:prstGeom prst="rect">
            <a:avLst/>
          </a:prstGeom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E96C028-FBA9-1FB0-1FF9-ABF791693B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66" b="12883"/>
          <a:stretch/>
        </p:blipFill>
        <p:spPr>
          <a:xfrm>
            <a:off x="7545027" y="2686889"/>
            <a:ext cx="4062305" cy="331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9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oogle Shape;1462;p44">
            <a:extLst>
              <a:ext uri="{FF2B5EF4-FFF2-40B4-BE49-F238E27FC236}">
                <a16:creationId xmlns:a16="http://schemas.microsoft.com/office/drawing/2014/main" id="{B7D7CBE3-5CA4-D84D-975D-ACBF52EA18E4}"/>
              </a:ext>
            </a:extLst>
          </p:cNvPr>
          <p:cNvGrpSpPr>
            <a:grpSpLocks/>
          </p:cNvGrpSpPr>
          <p:nvPr/>
        </p:nvGrpSpPr>
        <p:grpSpPr bwMode="auto">
          <a:xfrm>
            <a:off x="809597" y="6171261"/>
            <a:ext cx="550862" cy="506413"/>
            <a:chOff x="-177380" y="2878794"/>
            <a:chExt cx="550835" cy="506627"/>
          </a:xfrm>
        </p:grpSpPr>
        <p:sp>
          <p:nvSpPr>
            <p:cNvPr id="10" name="Google Shape;1463;p44">
              <a:extLst>
                <a:ext uri="{FF2B5EF4-FFF2-40B4-BE49-F238E27FC236}">
                  <a16:creationId xmlns:a16="http://schemas.microsoft.com/office/drawing/2014/main" id="{4E90272C-657B-7D4B-A436-A46CE85A5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842" y="3041092"/>
              <a:ext cx="132039" cy="74684"/>
            </a:xfrm>
            <a:custGeom>
              <a:avLst/>
              <a:gdLst>
                <a:gd name="T0" fmla="*/ 359 w 6096"/>
                <a:gd name="T1" fmla="*/ 0 h 3448"/>
                <a:gd name="T2" fmla="*/ 181 w 6096"/>
                <a:gd name="T3" fmla="*/ 409 h 3448"/>
                <a:gd name="T4" fmla="*/ 1556 w 6096"/>
                <a:gd name="T5" fmla="*/ 1840 h 3448"/>
                <a:gd name="T6" fmla="*/ 3055 w 6096"/>
                <a:gd name="T7" fmla="*/ 2770 h 3448"/>
                <a:gd name="T8" fmla="*/ 5182 w 6096"/>
                <a:gd name="T9" fmla="*/ 3447 h 3448"/>
                <a:gd name="T10" fmla="*/ 5829 w 6096"/>
                <a:gd name="T11" fmla="*/ 3352 h 3448"/>
                <a:gd name="T12" fmla="*/ 5776 w 6096"/>
                <a:gd name="T13" fmla="*/ 2872 h 3448"/>
                <a:gd name="T14" fmla="*/ 5703 w 6096"/>
                <a:gd name="T15" fmla="*/ 2884 h 3448"/>
                <a:gd name="T16" fmla="*/ 5164 w 6096"/>
                <a:gd name="T17" fmla="*/ 2963 h 3448"/>
                <a:gd name="T18" fmla="*/ 2860 w 6096"/>
                <a:gd name="T19" fmla="*/ 2116 h 3448"/>
                <a:gd name="T20" fmla="*/ 516 w 6096"/>
                <a:gd name="T21" fmla="*/ 64 h 3448"/>
                <a:gd name="T22" fmla="*/ 359 w 6096"/>
                <a:gd name="T23" fmla="*/ 0 h 3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96" h="3448" extrusionOk="0">
                  <a:moveTo>
                    <a:pt x="359" y="0"/>
                  </a:moveTo>
                  <a:cubicBezTo>
                    <a:pt x="168" y="0"/>
                    <a:pt x="1" y="246"/>
                    <a:pt x="181" y="409"/>
                  </a:cubicBezTo>
                  <a:cubicBezTo>
                    <a:pt x="675" y="860"/>
                    <a:pt x="1036" y="1410"/>
                    <a:pt x="1556" y="1840"/>
                  </a:cubicBezTo>
                  <a:cubicBezTo>
                    <a:pt x="2009" y="2216"/>
                    <a:pt x="2539" y="2497"/>
                    <a:pt x="3055" y="2770"/>
                  </a:cubicBezTo>
                  <a:cubicBezTo>
                    <a:pt x="3702" y="3111"/>
                    <a:pt x="4443" y="3447"/>
                    <a:pt x="5182" y="3447"/>
                  </a:cubicBezTo>
                  <a:cubicBezTo>
                    <a:pt x="5399" y="3447"/>
                    <a:pt x="5615" y="3418"/>
                    <a:pt x="5829" y="3352"/>
                  </a:cubicBezTo>
                  <a:cubicBezTo>
                    <a:pt x="6096" y="3270"/>
                    <a:pt x="6016" y="2872"/>
                    <a:pt x="5776" y="2872"/>
                  </a:cubicBezTo>
                  <a:cubicBezTo>
                    <a:pt x="5753" y="2872"/>
                    <a:pt x="5729" y="2876"/>
                    <a:pt x="5703" y="2884"/>
                  </a:cubicBezTo>
                  <a:cubicBezTo>
                    <a:pt x="5525" y="2939"/>
                    <a:pt x="5345" y="2963"/>
                    <a:pt x="5164" y="2963"/>
                  </a:cubicBezTo>
                  <a:cubicBezTo>
                    <a:pt x="4358" y="2963"/>
                    <a:pt x="3537" y="2488"/>
                    <a:pt x="2860" y="2116"/>
                  </a:cubicBezTo>
                  <a:cubicBezTo>
                    <a:pt x="1889" y="1581"/>
                    <a:pt x="1314" y="792"/>
                    <a:pt x="516" y="64"/>
                  </a:cubicBezTo>
                  <a:cubicBezTo>
                    <a:pt x="467" y="19"/>
                    <a:pt x="412" y="0"/>
                    <a:pt x="35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1" name="Google Shape;1464;p44">
              <a:extLst>
                <a:ext uri="{FF2B5EF4-FFF2-40B4-BE49-F238E27FC236}">
                  <a16:creationId xmlns:a16="http://schemas.microsoft.com/office/drawing/2014/main" id="{AC7BA113-C81A-4B47-A3A0-7E370C8E0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43867" y="3039555"/>
              <a:ext cx="38057" cy="90084"/>
            </a:xfrm>
            <a:custGeom>
              <a:avLst/>
              <a:gdLst>
                <a:gd name="T0" fmla="*/ 869 w 1757"/>
                <a:gd name="T1" fmla="*/ 1 h 4159"/>
                <a:gd name="T2" fmla="*/ 620 w 1757"/>
                <a:gd name="T3" fmla="*/ 235 h 4159"/>
                <a:gd name="T4" fmla="*/ 1300 w 1757"/>
                <a:gd name="T5" fmla="*/ 4120 h 4159"/>
                <a:gd name="T6" fmla="*/ 1422 w 1757"/>
                <a:gd name="T7" fmla="*/ 4159 h 4159"/>
                <a:gd name="T8" fmla="*/ 1539 w 1757"/>
                <a:gd name="T9" fmla="*/ 3700 h 4159"/>
                <a:gd name="T10" fmla="*/ 1095 w 1757"/>
                <a:gd name="T11" fmla="*/ 235 h 4159"/>
                <a:gd name="T12" fmla="*/ 869 w 1757"/>
                <a:gd name="T13" fmla="*/ 1 h 4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7" h="4159" extrusionOk="0">
                  <a:moveTo>
                    <a:pt x="869" y="1"/>
                  </a:moveTo>
                  <a:cubicBezTo>
                    <a:pt x="750" y="1"/>
                    <a:pt x="627" y="79"/>
                    <a:pt x="620" y="235"/>
                  </a:cubicBezTo>
                  <a:cubicBezTo>
                    <a:pt x="560" y="1473"/>
                    <a:pt x="1" y="3280"/>
                    <a:pt x="1300" y="4120"/>
                  </a:cubicBezTo>
                  <a:cubicBezTo>
                    <a:pt x="1342" y="4147"/>
                    <a:pt x="1384" y="4159"/>
                    <a:pt x="1422" y="4159"/>
                  </a:cubicBezTo>
                  <a:cubicBezTo>
                    <a:pt x="1624" y="4159"/>
                    <a:pt x="1756" y="3840"/>
                    <a:pt x="1539" y="3700"/>
                  </a:cubicBezTo>
                  <a:cubicBezTo>
                    <a:pt x="450" y="2995"/>
                    <a:pt x="1046" y="1250"/>
                    <a:pt x="1095" y="235"/>
                  </a:cubicBezTo>
                  <a:cubicBezTo>
                    <a:pt x="1102" y="79"/>
                    <a:pt x="987" y="1"/>
                    <a:pt x="86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2" name="Google Shape;1465;p44">
              <a:extLst>
                <a:ext uri="{FF2B5EF4-FFF2-40B4-BE49-F238E27FC236}">
                  <a16:creationId xmlns:a16="http://schemas.microsoft.com/office/drawing/2014/main" id="{70E171D3-77B3-A84B-A244-D4ED80F54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-38149" y="3115581"/>
              <a:ext cx="34115" cy="18866"/>
            </a:xfrm>
            <a:custGeom>
              <a:avLst/>
              <a:gdLst>
                <a:gd name="T0" fmla="*/ 326 w 1575"/>
                <a:gd name="T1" fmla="*/ 0 h 871"/>
                <a:gd name="T2" fmla="*/ 144 w 1575"/>
                <a:gd name="T3" fmla="*/ 427 h 871"/>
                <a:gd name="T4" fmla="*/ 1060 w 1575"/>
                <a:gd name="T5" fmla="*/ 870 h 871"/>
                <a:gd name="T6" fmla="*/ 1290 w 1575"/>
                <a:gd name="T7" fmla="*/ 850 h 871"/>
                <a:gd name="T8" fmla="*/ 1209 w 1575"/>
                <a:gd name="T9" fmla="*/ 378 h 871"/>
                <a:gd name="T10" fmla="*/ 1164 w 1575"/>
                <a:gd name="T11" fmla="*/ 382 h 871"/>
                <a:gd name="T12" fmla="*/ 1050 w 1575"/>
                <a:gd name="T13" fmla="*/ 392 h 871"/>
                <a:gd name="T14" fmla="*/ 480 w 1575"/>
                <a:gd name="T15" fmla="*/ 84 h 871"/>
                <a:gd name="T16" fmla="*/ 326 w 1575"/>
                <a:gd name="T17" fmla="*/ 0 h 8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5" h="871" extrusionOk="0">
                  <a:moveTo>
                    <a:pt x="326" y="0"/>
                  </a:moveTo>
                  <a:cubicBezTo>
                    <a:pt x="158" y="0"/>
                    <a:pt x="1" y="244"/>
                    <a:pt x="144" y="427"/>
                  </a:cubicBezTo>
                  <a:cubicBezTo>
                    <a:pt x="375" y="724"/>
                    <a:pt x="707" y="870"/>
                    <a:pt x="1060" y="870"/>
                  </a:cubicBezTo>
                  <a:cubicBezTo>
                    <a:pt x="1136" y="870"/>
                    <a:pt x="1212" y="863"/>
                    <a:pt x="1290" y="850"/>
                  </a:cubicBezTo>
                  <a:cubicBezTo>
                    <a:pt x="1575" y="801"/>
                    <a:pt x="1475" y="378"/>
                    <a:pt x="1209" y="378"/>
                  </a:cubicBezTo>
                  <a:cubicBezTo>
                    <a:pt x="1194" y="378"/>
                    <a:pt x="1179" y="379"/>
                    <a:pt x="1164" y="382"/>
                  </a:cubicBezTo>
                  <a:cubicBezTo>
                    <a:pt x="1125" y="388"/>
                    <a:pt x="1087" y="392"/>
                    <a:pt x="1050" y="392"/>
                  </a:cubicBezTo>
                  <a:cubicBezTo>
                    <a:pt x="822" y="392"/>
                    <a:pt x="625" y="270"/>
                    <a:pt x="480" y="84"/>
                  </a:cubicBezTo>
                  <a:cubicBezTo>
                    <a:pt x="434" y="25"/>
                    <a:pt x="379" y="0"/>
                    <a:pt x="32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3" name="Google Shape;1466;p44">
              <a:extLst>
                <a:ext uri="{FF2B5EF4-FFF2-40B4-BE49-F238E27FC236}">
                  <a16:creationId xmlns:a16="http://schemas.microsoft.com/office/drawing/2014/main" id="{BD8DBCD8-3520-EE43-B534-B5335C931F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36590" y="3119133"/>
              <a:ext cx="51031" cy="67038"/>
            </a:xfrm>
            <a:custGeom>
              <a:avLst/>
              <a:gdLst>
                <a:gd name="T0" fmla="*/ 237 w 2356"/>
                <a:gd name="T1" fmla="*/ 1 h 3095"/>
                <a:gd name="T2" fmla="*/ 2 w 2356"/>
                <a:gd name="T3" fmla="*/ 236 h 3095"/>
                <a:gd name="T4" fmla="*/ 3 w 2356"/>
                <a:gd name="T5" fmla="*/ 236 h 3095"/>
                <a:gd name="T6" fmla="*/ 823 w 2356"/>
                <a:gd name="T7" fmla="*/ 2346 h 3095"/>
                <a:gd name="T8" fmla="*/ 1890 w 2356"/>
                <a:gd name="T9" fmla="*/ 3095 h 3095"/>
                <a:gd name="T10" fmla="*/ 2118 w 2356"/>
                <a:gd name="T11" fmla="*/ 3040 h 3095"/>
                <a:gd name="T12" fmla="*/ 1990 w 2356"/>
                <a:gd name="T13" fmla="*/ 2592 h 3095"/>
                <a:gd name="T14" fmla="*/ 1879 w 2356"/>
                <a:gd name="T15" fmla="*/ 2620 h 3095"/>
                <a:gd name="T16" fmla="*/ 1862 w 2356"/>
                <a:gd name="T17" fmla="*/ 2624 h 3095"/>
                <a:gd name="T18" fmla="*/ 1088 w 2356"/>
                <a:gd name="T19" fmla="*/ 1928 h 3095"/>
                <a:gd name="T20" fmla="*/ 478 w 2356"/>
                <a:gd name="T21" fmla="*/ 236 h 3095"/>
                <a:gd name="T22" fmla="*/ 237 w 2356"/>
                <a:gd name="T23" fmla="*/ 1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56" h="3095" extrusionOk="0">
                  <a:moveTo>
                    <a:pt x="237" y="1"/>
                  </a:moveTo>
                  <a:cubicBezTo>
                    <a:pt x="118" y="1"/>
                    <a:pt x="0" y="79"/>
                    <a:pt x="2" y="236"/>
                  </a:cubicBezTo>
                  <a:lnTo>
                    <a:pt x="3" y="236"/>
                  </a:lnTo>
                  <a:cubicBezTo>
                    <a:pt x="14" y="1094"/>
                    <a:pt x="247" y="1734"/>
                    <a:pt x="823" y="2346"/>
                  </a:cubicBezTo>
                  <a:cubicBezTo>
                    <a:pt x="1070" y="2610"/>
                    <a:pt x="1480" y="3095"/>
                    <a:pt x="1890" y="3095"/>
                  </a:cubicBezTo>
                  <a:cubicBezTo>
                    <a:pt x="1966" y="3095"/>
                    <a:pt x="2043" y="3078"/>
                    <a:pt x="2118" y="3040"/>
                  </a:cubicBezTo>
                  <a:cubicBezTo>
                    <a:pt x="2355" y="2920"/>
                    <a:pt x="2210" y="2592"/>
                    <a:pt x="1990" y="2592"/>
                  </a:cubicBezTo>
                  <a:cubicBezTo>
                    <a:pt x="1955" y="2592"/>
                    <a:pt x="1917" y="2601"/>
                    <a:pt x="1879" y="2620"/>
                  </a:cubicBezTo>
                  <a:cubicBezTo>
                    <a:pt x="1874" y="2623"/>
                    <a:pt x="1868" y="2624"/>
                    <a:pt x="1862" y="2624"/>
                  </a:cubicBezTo>
                  <a:cubicBezTo>
                    <a:pt x="1717" y="2624"/>
                    <a:pt x="1206" y="2054"/>
                    <a:pt x="1088" y="1928"/>
                  </a:cubicBezTo>
                  <a:cubicBezTo>
                    <a:pt x="632" y="1442"/>
                    <a:pt x="486" y="907"/>
                    <a:pt x="478" y="236"/>
                  </a:cubicBezTo>
                  <a:cubicBezTo>
                    <a:pt x="475" y="79"/>
                    <a:pt x="356" y="1"/>
                    <a:pt x="237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4" name="Google Shape;1467;p44">
              <a:extLst>
                <a:ext uri="{FF2B5EF4-FFF2-40B4-BE49-F238E27FC236}">
                  <a16:creationId xmlns:a16="http://schemas.microsoft.com/office/drawing/2014/main" id="{BA1B0F04-2172-DB43-9A2F-9279AF7CB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009" y="3176511"/>
              <a:ext cx="36670" cy="13884"/>
            </a:xfrm>
            <a:custGeom>
              <a:avLst/>
              <a:gdLst>
                <a:gd name="T0" fmla="*/ 294 w 1693"/>
                <a:gd name="T1" fmla="*/ 1 h 641"/>
                <a:gd name="T2" fmla="*/ 254 w 1693"/>
                <a:gd name="T3" fmla="*/ 487 h 641"/>
                <a:gd name="T4" fmla="*/ 972 w 1693"/>
                <a:gd name="T5" fmla="*/ 640 h 641"/>
                <a:gd name="T6" fmla="*/ 1435 w 1693"/>
                <a:gd name="T7" fmla="*/ 559 h 641"/>
                <a:gd name="T8" fmla="*/ 1390 w 1693"/>
                <a:gd name="T9" fmla="*/ 74 h 641"/>
                <a:gd name="T10" fmla="*/ 1309 w 1693"/>
                <a:gd name="T11" fmla="*/ 90 h 641"/>
                <a:gd name="T12" fmla="*/ 964 w 1693"/>
                <a:gd name="T13" fmla="*/ 152 h 641"/>
                <a:gd name="T14" fmla="*/ 380 w 1693"/>
                <a:gd name="T15" fmla="*/ 18 h 641"/>
                <a:gd name="T16" fmla="*/ 294 w 1693"/>
                <a:gd name="T17" fmla="*/ 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93" h="641" extrusionOk="0">
                  <a:moveTo>
                    <a:pt x="294" y="1"/>
                  </a:moveTo>
                  <a:cubicBezTo>
                    <a:pt x="71" y="1"/>
                    <a:pt x="0" y="387"/>
                    <a:pt x="254" y="487"/>
                  </a:cubicBezTo>
                  <a:cubicBezTo>
                    <a:pt x="489" y="580"/>
                    <a:pt x="729" y="640"/>
                    <a:pt x="972" y="640"/>
                  </a:cubicBezTo>
                  <a:cubicBezTo>
                    <a:pt x="1126" y="640"/>
                    <a:pt x="1281" y="616"/>
                    <a:pt x="1435" y="559"/>
                  </a:cubicBezTo>
                  <a:cubicBezTo>
                    <a:pt x="1692" y="464"/>
                    <a:pt x="1618" y="74"/>
                    <a:pt x="1390" y="74"/>
                  </a:cubicBezTo>
                  <a:cubicBezTo>
                    <a:pt x="1365" y="74"/>
                    <a:pt x="1338" y="79"/>
                    <a:pt x="1309" y="90"/>
                  </a:cubicBezTo>
                  <a:cubicBezTo>
                    <a:pt x="1191" y="133"/>
                    <a:pt x="1076" y="152"/>
                    <a:pt x="964" y="152"/>
                  </a:cubicBezTo>
                  <a:cubicBezTo>
                    <a:pt x="768" y="152"/>
                    <a:pt x="578" y="96"/>
                    <a:pt x="380" y="18"/>
                  </a:cubicBezTo>
                  <a:cubicBezTo>
                    <a:pt x="349" y="6"/>
                    <a:pt x="321" y="1"/>
                    <a:pt x="29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5" name="Google Shape;1468;p44">
              <a:extLst>
                <a:ext uri="{FF2B5EF4-FFF2-40B4-BE49-F238E27FC236}">
                  <a16:creationId xmlns:a16="http://schemas.microsoft.com/office/drawing/2014/main" id="{AD6BCB8F-1287-BE48-8692-81A55106A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482" y="3181579"/>
              <a:ext cx="62229" cy="47869"/>
            </a:xfrm>
            <a:custGeom>
              <a:avLst/>
              <a:gdLst>
                <a:gd name="T0" fmla="*/ 233 w 2873"/>
                <a:gd name="T1" fmla="*/ 1 h 2210"/>
                <a:gd name="T2" fmla="*/ 10 w 2873"/>
                <a:gd name="T3" fmla="*/ 235 h 2210"/>
                <a:gd name="T4" fmla="*/ 2570 w 2873"/>
                <a:gd name="T5" fmla="*/ 2207 h 2210"/>
                <a:gd name="T6" fmla="*/ 2604 w 2873"/>
                <a:gd name="T7" fmla="*/ 2209 h 2210"/>
                <a:gd name="T8" fmla="*/ 2570 w 2873"/>
                <a:gd name="T9" fmla="*/ 1720 h 2210"/>
                <a:gd name="T10" fmla="*/ 486 w 2873"/>
                <a:gd name="T11" fmla="*/ 235 h 2210"/>
                <a:gd name="T12" fmla="*/ 233 w 2873"/>
                <a:gd name="T13" fmla="*/ 1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3" h="2210" extrusionOk="0">
                  <a:moveTo>
                    <a:pt x="233" y="1"/>
                  </a:moveTo>
                  <a:cubicBezTo>
                    <a:pt x="115" y="1"/>
                    <a:pt x="1" y="79"/>
                    <a:pt x="10" y="235"/>
                  </a:cubicBezTo>
                  <a:cubicBezTo>
                    <a:pt x="81" y="1373"/>
                    <a:pt x="1615" y="2082"/>
                    <a:pt x="2570" y="2207"/>
                  </a:cubicBezTo>
                  <a:cubicBezTo>
                    <a:pt x="2582" y="2209"/>
                    <a:pt x="2593" y="2209"/>
                    <a:pt x="2604" y="2209"/>
                  </a:cubicBezTo>
                  <a:cubicBezTo>
                    <a:pt x="2872" y="2209"/>
                    <a:pt x="2857" y="1758"/>
                    <a:pt x="2570" y="1720"/>
                  </a:cubicBezTo>
                  <a:cubicBezTo>
                    <a:pt x="1902" y="1633"/>
                    <a:pt x="536" y="1049"/>
                    <a:pt x="486" y="235"/>
                  </a:cubicBezTo>
                  <a:cubicBezTo>
                    <a:pt x="476" y="79"/>
                    <a:pt x="352" y="1"/>
                    <a:pt x="233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6" name="Google Shape;1469;p44">
              <a:extLst>
                <a:ext uri="{FF2B5EF4-FFF2-40B4-BE49-F238E27FC236}">
                  <a16:creationId xmlns:a16="http://schemas.microsoft.com/office/drawing/2014/main" id="{0919CEF4-5BDC-7340-A5E4-86A61474D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4149" y="3217621"/>
              <a:ext cx="91600" cy="38295"/>
            </a:xfrm>
            <a:custGeom>
              <a:avLst/>
              <a:gdLst>
                <a:gd name="T0" fmla="*/ 3891 w 4229"/>
                <a:gd name="T1" fmla="*/ 0 h 1768"/>
                <a:gd name="T2" fmla="*/ 3691 w 4229"/>
                <a:gd name="T3" fmla="*/ 105 h 1768"/>
                <a:gd name="T4" fmla="*/ 307 w 4229"/>
                <a:gd name="T5" fmla="*/ 1281 h 1768"/>
                <a:gd name="T6" fmla="*/ 305 w 4229"/>
                <a:gd name="T7" fmla="*/ 1768 h 1768"/>
                <a:gd name="T8" fmla="*/ 307 w 4229"/>
                <a:gd name="T9" fmla="*/ 1768 h 1768"/>
                <a:gd name="T10" fmla="*/ 4101 w 4229"/>
                <a:gd name="T11" fmla="*/ 351 h 1768"/>
                <a:gd name="T12" fmla="*/ 3891 w 4229"/>
                <a:gd name="T13" fmla="*/ 0 h 17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9" h="1768" extrusionOk="0">
                  <a:moveTo>
                    <a:pt x="3891" y="0"/>
                  </a:moveTo>
                  <a:cubicBezTo>
                    <a:pt x="3818" y="0"/>
                    <a:pt x="3744" y="31"/>
                    <a:pt x="3691" y="105"/>
                  </a:cubicBezTo>
                  <a:cubicBezTo>
                    <a:pt x="2949" y="1135"/>
                    <a:pt x="1459" y="1271"/>
                    <a:pt x="307" y="1281"/>
                  </a:cubicBezTo>
                  <a:cubicBezTo>
                    <a:pt x="1" y="1284"/>
                    <a:pt x="1" y="1768"/>
                    <a:pt x="305" y="1768"/>
                  </a:cubicBezTo>
                  <a:cubicBezTo>
                    <a:pt x="306" y="1768"/>
                    <a:pt x="307" y="1768"/>
                    <a:pt x="307" y="1768"/>
                  </a:cubicBezTo>
                  <a:cubicBezTo>
                    <a:pt x="1658" y="1756"/>
                    <a:pt x="3242" y="1542"/>
                    <a:pt x="4101" y="351"/>
                  </a:cubicBezTo>
                  <a:cubicBezTo>
                    <a:pt x="4229" y="173"/>
                    <a:pt x="4063" y="0"/>
                    <a:pt x="389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7" name="Google Shape;1470;p44">
              <a:extLst>
                <a:ext uri="{FF2B5EF4-FFF2-40B4-BE49-F238E27FC236}">
                  <a16:creationId xmlns:a16="http://schemas.microsoft.com/office/drawing/2014/main" id="{98842EA8-D12D-6F49-A64F-38EF24736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83" y="3031086"/>
              <a:ext cx="113780" cy="81117"/>
            </a:xfrm>
            <a:custGeom>
              <a:avLst/>
              <a:gdLst>
                <a:gd name="T0" fmla="*/ 3320 w 5253"/>
                <a:gd name="T1" fmla="*/ 0 h 3745"/>
                <a:gd name="T2" fmla="*/ 1850 w 5253"/>
                <a:gd name="T3" fmla="*/ 266 h 3745"/>
                <a:gd name="T4" fmla="*/ 3 w 5253"/>
                <a:gd name="T5" fmla="*/ 3509 h 3745"/>
                <a:gd name="T6" fmla="*/ 236 w 5253"/>
                <a:gd name="T7" fmla="*/ 3744 h 3745"/>
                <a:gd name="T8" fmla="*/ 479 w 5253"/>
                <a:gd name="T9" fmla="*/ 3509 h 3745"/>
                <a:gd name="T10" fmla="*/ 478 w 5253"/>
                <a:gd name="T11" fmla="*/ 3508 h 3745"/>
                <a:gd name="T12" fmla="*/ 1794 w 5253"/>
                <a:gd name="T13" fmla="*/ 833 h 3745"/>
                <a:gd name="T14" fmla="*/ 3315 w 5253"/>
                <a:gd name="T15" fmla="*/ 471 h 3745"/>
                <a:gd name="T16" fmla="*/ 4749 w 5253"/>
                <a:gd name="T17" fmla="*/ 1110 h 3745"/>
                <a:gd name="T18" fmla="*/ 4932 w 5253"/>
                <a:gd name="T19" fmla="*/ 1234 h 3745"/>
                <a:gd name="T20" fmla="*/ 5159 w 5253"/>
                <a:gd name="T21" fmla="*/ 864 h 3745"/>
                <a:gd name="T22" fmla="*/ 3320 w 5253"/>
                <a:gd name="T23" fmla="*/ 0 h 3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53" h="3745" extrusionOk="0">
                  <a:moveTo>
                    <a:pt x="3320" y="0"/>
                  </a:moveTo>
                  <a:cubicBezTo>
                    <a:pt x="2777" y="0"/>
                    <a:pt x="2233" y="112"/>
                    <a:pt x="1850" y="266"/>
                  </a:cubicBezTo>
                  <a:cubicBezTo>
                    <a:pt x="495" y="809"/>
                    <a:pt x="26" y="2133"/>
                    <a:pt x="3" y="3509"/>
                  </a:cubicBezTo>
                  <a:cubicBezTo>
                    <a:pt x="0" y="3666"/>
                    <a:pt x="118" y="3744"/>
                    <a:pt x="236" y="3744"/>
                  </a:cubicBezTo>
                  <a:cubicBezTo>
                    <a:pt x="355" y="3744"/>
                    <a:pt x="476" y="3666"/>
                    <a:pt x="479" y="3509"/>
                  </a:cubicBezTo>
                  <a:lnTo>
                    <a:pt x="478" y="3508"/>
                  </a:lnTo>
                  <a:cubicBezTo>
                    <a:pt x="498" y="2356"/>
                    <a:pt x="794" y="1458"/>
                    <a:pt x="1794" y="833"/>
                  </a:cubicBezTo>
                  <a:cubicBezTo>
                    <a:pt x="2122" y="627"/>
                    <a:pt x="2728" y="471"/>
                    <a:pt x="3315" y="471"/>
                  </a:cubicBezTo>
                  <a:cubicBezTo>
                    <a:pt x="3930" y="471"/>
                    <a:pt x="4523" y="643"/>
                    <a:pt x="4749" y="1110"/>
                  </a:cubicBezTo>
                  <a:cubicBezTo>
                    <a:pt x="4792" y="1198"/>
                    <a:pt x="4861" y="1234"/>
                    <a:pt x="4932" y="1234"/>
                  </a:cubicBezTo>
                  <a:cubicBezTo>
                    <a:pt x="5088" y="1234"/>
                    <a:pt x="5253" y="1057"/>
                    <a:pt x="5159" y="864"/>
                  </a:cubicBezTo>
                  <a:cubicBezTo>
                    <a:pt x="4848" y="222"/>
                    <a:pt x="4085" y="0"/>
                    <a:pt x="332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8" name="Google Shape;1471;p44">
              <a:extLst>
                <a:ext uri="{FF2B5EF4-FFF2-40B4-BE49-F238E27FC236}">
                  <a16:creationId xmlns:a16="http://schemas.microsoft.com/office/drawing/2014/main" id="{F5EEEEC8-39B2-414F-AC32-CC35774A7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49" y="3034984"/>
              <a:ext cx="52092" cy="27205"/>
            </a:xfrm>
            <a:custGeom>
              <a:avLst/>
              <a:gdLst>
                <a:gd name="T0" fmla="*/ 2035 w 2405"/>
                <a:gd name="T1" fmla="*/ 1 h 1256"/>
                <a:gd name="T2" fmla="*/ 1880 w 2405"/>
                <a:gd name="T3" fmla="*/ 58 h 1256"/>
                <a:gd name="T4" fmla="*/ 669 w 2405"/>
                <a:gd name="T5" fmla="*/ 783 h 1256"/>
                <a:gd name="T6" fmla="*/ 479 w 2405"/>
                <a:gd name="T7" fmla="*/ 741 h 1256"/>
                <a:gd name="T8" fmla="*/ 370 w 2405"/>
                <a:gd name="T9" fmla="*/ 714 h 1256"/>
                <a:gd name="T10" fmla="*/ 239 w 2405"/>
                <a:gd name="T11" fmla="*/ 1160 h 1256"/>
                <a:gd name="T12" fmla="*/ 649 w 2405"/>
                <a:gd name="T13" fmla="*/ 1255 h 1256"/>
                <a:gd name="T14" fmla="*/ 2215 w 2405"/>
                <a:gd name="T15" fmla="*/ 402 h 1256"/>
                <a:gd name="T16" fmla="*/ 2035 w 2405"/>
                <a:gd name="T17" fmla="*/ 1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5" h="1256" extrusionOk="0">
                  <a:moveTo>
                    <a:pt x="2035" y="1"/>
                  </a:moveTo>
                  <a:cubicBezTo>
                    <a:pt x="1983" y="1"/>
                    <a:pt x="1929" y="18"/>
                    <a:pt x="1880" y="58"/>
                  </a:cubicBezTo>
                  <a:cubicBezTo>
                    <a:pt x="1616" y="275"/>
                    <a:pt x="1086" y="783"/>
                    <a:pt x="669" y="783"/>
                  </a:cubicBezTo>
                  <a:cubicBezTo>
                    <a:pt x="602" y="783"/>
                    <a:pt x="538" y="770"/>
                    <a:pt x="479" y="741"/>
                  </a:cubicBezTo>
                  <a:cubicBezTo>
                    <a:pt x="442" y="722"/>
                    <a:pt x="405" y="714"/>
                    <a:pt x="370" y="714"/>
                  </a:cubicBezTo>
                  <a:cubicBezTo>
                    <a:pt x="148" y="714"/>
                    <a:pt x="0" y="1044"/>
                    <a:pt x="239" y="1160"/>
                  </a:cubicBezTo>
                  <a:cubicBezTo>
                    <a:pt x="374" y="1227"/>
                    <a:pt x="512" y="1255"/>
                    <a:pt x="649" y="1255"/>
                  </a:cubicBezTo>
                  <a:cubicBezTo>
                    <a:pt x="1225" y="1255"/>
                    <a:pt x="1797" y="746"/>
                    <a:pt x="2215" y="402"/>
                  </a:cubicBezTo>
                  <a:cubicBezTo>
                    <a:pt x="2404" y="247"/>
                    <a:pt x="2232" y="1"/>
                    <a:pt x="203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19" name="Google Shape;1472;p44">
              <a:extLst>
                <a:ext uri="{FF2B5EF4-FFF2-40B4-BE49-F238E27FC236}">
                  <a16:creationId xmlns:a16="http://schemas.microsoft.com/office/drawing/2014/main" id="{8EF4B8B1-1EE2-494A-8DCE-571382F9B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35" y="3034876"/>
              <a:ext cx="24021" cy="40071"/>
            </a:xfrm>
            <a:custGeom>
              <a:avLst/>
              <a:gdLst>
                <a:gd name="T0" fmla="*/ 875 w 1109"/>
                <a:gd name="T1" fmla="*/ 1 h 1850"/>
                <a:gd name="T2" fmla="*/ 627 w 1109"/>
                <a:gd name="T3" fmla="*/ 235 h 1850"/>
                <a:gd name="T4" fmla="*/ 97 w 1109"/>
                <a:gd name="T5" fmla="*/ 1481 h 1850"/>
                <a:gd name="T6" fmla="*/ 323 w 1109"/>
                <a:gd name="T7" fmla="*/ 1849 h 1850"/>
                <a:gd name="T8" fmla="*/ 507 w 1109"/>
                <a:gd name="T9" fmla="*/ 1727 h 1850"/>
                <a:gd name="T10" fmla="*/ 1102 w 1109"/>
                <a:gd name="T11" fmla="*/ 235 h 1850"/>
                <a:gd name="T12" fmla="*/ 875 w 1109"/>
                <a:gd name="T13" fmla="*/ 1 h 1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9" h="1850" extrusionOk="0">
                  <a:moveTo>
                    <a:pt x="875" y="1"/>
                  </a:moveTo>
                  <a:cubicBezTo>
                    <a:pt x="756" y="1"/>
                    <a:pt x="634" y="79"/>
                    <a:pt x="627" y="235"/>
                  </a:cubicBezTo>
                  <a:cubicBezTo>
                    <a:pt x="609" y="700"/>
                    <a:pt x="298" y="1083"/>
                    <a:pt x="97" y="1481"/>
                  </a:cubicBezTo>
                  <a:cubicBezTo>
                    <a:pt x="1" y="1673"/>
                    <a:pt x="165" y="1849"/>
                    <a:pt x="323" y="1849"/>
                  </a:cubicBezTo>
                  <a:cubicBezTo>
                    <a:pt x="394" y="1849"/>
                    <a:pt x="463" y="1813"/>
                    <a:pt x="507" y="1727"/>
                  </a:cubicBezTo>
                  <a:cubicBezTo>
                    <a:pt x="753" y="1240"/>
                    <a:pt x="1079" y="803"/>
                    <a:pt x="1102" y="235"/>
                  </a:cubicBezTo>
                  <a:cubicBezTo>
                    <a:pt x="1109" y="79"/>
                    <a:pt x="994" y="1"/>
                    <a:pt x="875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0" name="Google Shape;1473;p44">
              <a:extLst>
                <a:ext uri="{FF2B5EF4-FFF2-40B4-BE49-F238E27FC236}">
                  <a16:creationId xmlns:a16="http://schemas.microsoft.com/office/drawing/2014/main" id="{9DA48AEF-C40F-F649-ACAA-A594A2350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392" y="3059438"/>
              <a:ext cx="38836" cy="15660"/>
            </a:xfrm>
            <a:custGeom>
              <a:avLst/>
              <a:gdLst>
                <a:gd name="T0" fmla="*/ 1504 w 1793"/>
                <a:gd name="T1" fmla="*/ 1 h 723"/>
                <a:gd name="T2" fmla="*/ 1417 w 1793"/>
                <a:gd name="T3" fmla="*/ 19 h 723"/>
                <a:gd name="T4" fmla="*/ 714 w 1793"/>
                <a:gd name="T5" fmla="*/ 245 h 723"/>
                <a:gd name="T6" fmla="*/ 473 w 1793"/>
                <a:gd name="T7" fmla="*/ 188 h 723"/>
                <a:gd name="T8" fmla="*/ 360 w 1793"/>
                <a:gd name="T9" fmla="*/ 158 h 723"/>
                <a:gd name="T10" fmla="*/ 234 w 1793"/>
                <a:gd name="T11" fmla="*/ 608 h 723"/>
                <a:gd name="T12" fmla="*/ 692 w 1793"/>
                <a:gd name="T13" fmla="*/ 722 h 723"/>
                <a:gd name="T14" fmla="*/ 1543 w 1793"/>
                <a:gd name="T15" fmla="*/ 489 h 723"/>
                <a:gd name="T16" fmla="*/ 1504 w 1793"/>
                <a:gd name="T17" fmla="*/ 1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3" h="723" extrusionOk="0">
                  <a:moveTo>
                    <a:pt x="1504" y="1"/>
                  </a:moveTo>
                  <a:cubicBezTo>
                    <a:pt x="1477" y="1"/>
                    <a:pt x="1448" y="6"/>
                    <a:pt x="1417" y="19"/>
                  </a:cubicBezTo>
                  <a:cubicBezTo>
                    <a:pt x="1208" y="106"/>
                    <a:pt x="954" y="245"/>
                    <a:pt x="714" y="245"/>
                  </a:cubicBezTo>
                  <a:cubicBezTo>
                    <a:pt x="631" y="245"/>
                    <a:pt x="550" y="229"/>
                    <a:pt x="473" y="188"/>
                  </a:cubicBezTo>
                  <a:cubicBezTo>
                    <a:pt x="435" y="167"/>
                    <a:pt x="396" y="158"/>
                    <a:pt x="360" y="158"/>
                  </a:cubicBezTo>
                  <a:cubicBezTo>
                    <a:pt x="144" y="158"/>
                    <a:pt x="1" y="484"/>
                    <a:pt x="234" y="608"/>
                  </a:cubicBezTo>
                  <a:cubicBezTo>
                    <a:pt x="388" y="690"/>
                    <a:pt x="540" y="722"/>
                    <a:pt x="692" y="722"/>
                  </a:cubicBezTo>
                  <a:cubicBezTo>
                    <a:pt x="978" y="722"/>
                    <a:pt x="1260" y="606"/>
                    <a:pt x="1543" y="489"/>
                  </a:cubicBezTo>
                  <a:cubicBezTo>
                    <a:pt x="1792" y="385"/>
                    <a:pt x="1722" y="1"/>
                    <a:pt x="150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1" name="Google Shape;1474;p44">
              <a:extLst>
                <a:ext uri="{FF2B5EF4-FFF2-40B4-BE49-F238E27FC236}">
                  <a16:creationId xmlns:a16="http://schemas.microsoft.com/office/drawing/2014/main" id="{DB11806F-6B54-A344-9F6E-4E5D467FA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63" y="3059850"/>
              <a:ext cx="38598" cy="41544"/>
            </a:xfrm>
            <a:custGeom>
              <a:avLst/>
              <a:gdLst>
                <a:gd name="T0" fmla="*/ 1548 w 1782"/>
                <a:gd name="T1" fmla="*/ 0 h 1918"/>
                <a:gd name="T2" fmla="*/ 1298 w 1782"/>
                <a:gd name="T3" fmla="*/ 235 h 1918"/>
                <a:gd name="T4" fmla="*/ 846 w 1782"/>
                <a:gd name="T5" fmla="*/ 916 h 1918"/>
                <a:gd name="T6" fmla="*/ 171 w 1782"/>
                <a:gd name="T7" fmla="*/ 1504 h 1918"/>
                <a:gd name="T8" fmla="*/ 348 w 1782"/>
                <a:gd name="T9" fmla="*/ 1917 h 1918"/>
                <a:gd name="T10" fmla="*/ 507 w 1782"/>
                <a:gd name="T11" fmla="*/ 1847 h 1918"/>
                <a:gd name="T12" fmla="*/ 1773 w 1782"/>
                <a:gd name="T13" fmla="*/ 235 h 1918"/>
                <a:gd name="T14" fmla="*/ 1548 w 1782"/>
                <a:gd name="T15" fmla="*/ 0 h 19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82" h="1918" extrusionOk="0">
                  <a:moveTo>
                    <a:pt x="1548" y="0"/>
                  </a:moveTo>
                  <a:cubicBezTo>
                    <a:pt x="1429" y="0"/>
                    <a:pt x="1306" y="79"/>
                    <a:pt x="1298" y="235"/>
                  </a:cubicBezTo>
                  <a:cubicBezTo>
                    <a:pt x="1284" y="519"/>
                    <a:pt x="1036" y="738"/>
                    <a:pt x="846" y="916"/>
                  </a:cubicBezTo>
                  <a:cubicBezTo>
                    <a:pt x="629" y="1121"/>
                    <a:pt x="384" y="1293"/>
                    <a:pt x="171" y="1504"/>
                  </a:cubicBezTo>
                  <a:cubicBezTo>
                    <a:pt x="0" y="1673"/>
                    <a:pt x="164" y="1917"/>
                    <a:pt x="348" y="1917"/>
                  </a:cubicBezTo>
                  <a:cubicBezTo>
                    <a:pt x="402" y="1917"/>
                    <a:pt x="458" y="1897"/>
                    <a:pt x="507" y="1847"/>
                  </a:cubicBezTo>
                  <a:cubicBezTo>
                    <a:pt x="980" y="1380"/>
                    <a:pt x="1734" y="989"/>
                    <a:pt x="1773" y="235"/>
                  </a:cubicBezTo>
                  <a:cubicBezTo>
                    <a:pt x="1781" y="78"/>
                    <a:pt x="1667" y="0"/>
                    <a:pt x="154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2" name="Google Shape;1475;p44">
              <a:extLst>
                <a:ext uri="{FF2B5EF4-FFF2-40B4-BE49-F238E27FC236}">
                  <a16:creationId xmlns:a16="http://schemas.microsoft.com/office/drawing/2014/main" id="{B868C11C-2E22-B044-8979-CC15CD113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41506" y="3092752"/>
              <a:ext cx="276360" cy="181901"/>
            </a:xfrm>
            <a:custGeom>
              <a:avLst/>
              <a:gdLst>
                <a:gd name="T0" fmla="*/ 12068 w 12759"/>
                <a:gd name="T1" fmla="*/ 1 h 8398"/>
                <a:gd name="T2" fmla="*/ 11847 w 12759"/>
                <a:gd name="T3" fmla="*/ 294 h 8398"/>
                <a:gd name="T4" fmla="*/ 10921 w 12759"/>
                <a:gd name="T5" fmla="*/ 3914 h 8398"/>
                <a:gd name="T6" fmla="*/ 7888 w 12759"/>
                <a:gd name="T7" fmla="*/ 6943 h 8398"/>
                <a:gd name="T8" fmla="*/ 3773 w 12759"/>
                <a:gd name="T9" fmla="*/ 7911 h 8398"/>
                <a:gd name="T10" fmla="*/ 3431 w 12759"/>
                <a:gd name="T11" fmla="*/ 7914 h 8398"/>
                <a:gd name="T12" fmla="*/ 446 w 12759"/>
                <a:gd name="T13" fmla="*/ 7223 h 8398"/>
                <a:gd name="T14" fmla="*/ 321 w 12759"/>
                <a:gd name="T15" fmla="*/ 7179 h 8398"/>
                <a:gd name="T16" fmla="*/ 206 w 12759"/>
                <a:gd name="T17" fmla="*/ 7643 h 8398"/>
                <a:gd name="T18" fmla="*/ 3773 w 12759"/>
                <a:gd name="T19" fmla="*/ 8398 h 8398"/>
                <a:gd name="T20" fmla="*/ 3833 w 12759"/>
                <a:gd name="T21" fmla="*/ 8398 h 8398"/>
                <a:gd name="T22" fmla="*/ 8402 w 12759"/>
                <a:gd name="T23" fmla="*/ 7205 h 8398"/>
                <a:gd name="T24" fmla="*/ 11508 w 12759"/>
                <a:gd name="T25" fmla="*/ 3882 h 8398"/>
                <a:gd name="T26" fmla="*/ 12305 w 12759"/>
                <a:gd name="T27" fmla="*/ 164 h 8398"/>
                <a:gd name="T28" fmla="*/ 12068 w 12759"/>
                <a:gd name="T29" fmla="*/ 1 h 8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759" h="8398" extrusionOk="0">
                  <a:moveTo>
                    <a:pt x="12068" y="1"/>
                  </a:moveTo>
                  <a:cubicBezTo>
                    <a:pt x="11922" y="1"/>
                    <a:pt x="11780" y="116"/>
                    <a:pt x="11847" y="294"/>
                  </a:cubicBezTo>
                  <a:cubicBezTo>
                    <a:pt x="12301" y="1497"/>
                    <a:pt x="11555" y="2915"/>
                    <a:pt x="10921" y="3914"/>
                  </a:cubicBezTo>
                  <a:cubicBezTo>
                    <a:pt x="10135" y="5150"/>
                    <a:pt x="9145" y="6212"/>
                    <a:pt x="7888" y="6943"/>
                  </a:cubicBezTo>
                  <a:cubicBezTo>
                    <a:pt x="6654" y="7661"/>
                    <a:pt x="5172" y="7888"/>
                    <a:pt x="3773" y="7911"/>
                  </a:cubicBezTo>
                  <a:cubicBezTo>
                    <a:pt x="3661" y="7913"/>
                    <a:pt x="3547" y="7914"/>
                    <a:pt x="3431" y="7914"/>
                  </a:cubicBezTo>
                  <a:cubicBezTo>
                    <a:pt x="2414" y="7914"/>
                    <a:pt x="1274" y="7822"/>
                    <a:pt x="446" y="7223"/>
                  </a:cubicBezTo>
                  <a:cubicBezTo>
                    <a:pt x="403" y="7192"/>
                    <a:pt x="361" y="7179"/>
                    <a:pt x="321" y="7179"/>
                  </a:cubicBezTo>
                  <a:cubicBezTo>
                    <a:pt x="128" y="7179"/>
                    <a:pt x="0" y="7495"/>
                    <a:pt x="206" y="7643"/>
                  </a:cubicBezTo>
                  <a:cubicBezTo>
                    <a:pt x="1206" y="8366"/>
                    <a:pt x="2594" y="8391"/>
                    <a:pt x="3773" y="8398"/>
                  </a:cubicBezTo>
                  <a:cubicBezTo>
                    <a:pt x="3793" y="8398"/>
                    <a:pt x="3813" y="8398"/>
                    <a:pt x="3833" y="8398"/>
                  </a:cubicBezTo>
                  <a:cubicBezTo>
                    <a:pt x="5429" y="8398"/>
                    <a:pt x="7013" y="8012"/>
                    <a:pt x="8402" y="7205"/>
                  </a:cubicBezTo>
                  <a:cubicBezTo>
                    <a:pt x="9719" y="6437"/>
                    <a:pt x="10695" y="5161"/>
                    <a:pt x="11508" y="3882"/>
                  </a:cubicBezTo>
                  <a:cubicBezTo>
                    <a:pt x="12156" y="2859"/>
                    <a:pt x="12758" y="1367"/>
                    <a:pt x="12305" y="164"/>
                  </a:cubicBezTo>
                  <a:cubicBezTo>
                    <a:pt x="12262" y="50"/>
                    <a:pt x="12164" y="1"/>
                    <a:pt x="12068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3" name="Google Shape;1476;p44">
              <a:extLst>
                <a:ext uri="{FF2B5EF4-FFF2-40B4-BE49-F238E27FC236}">
                  <a16:creationId xmlns:a16="http://schemas.microsoft.com/office/drawing/2014/main" id="{649C0519-DC01-6641-B600-D873387F5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177380" y="2878794"/>
              <a:ext cx="550835" cy="506627"/>
            </a:xfrm>
            <a:custGeom>
              <a:avLst/>
              <a:gdLst>
                <a:gd name="T0" fmla="*/ 13559 w 25431"/>
                <a:gd name="T1" fmla="*/ 463 h 23390"/>
                <a:gd name="T2" fmla="*/ 16375 w 25431"/>
                <a:gd name="T3" fmla="*/ 1208 h 23390"/>
                <a:gd name="T4" fmla="*/ 20081 w 25431"/>
                <a:gd name="T5" fmla="*/ 3588 h 23390"/>
                <a:gd name="T6" fmla="*/ 23398 w 25431"/>
                <a:gd name="T7" fmla="*/ 12009 h 23390"/>
                <a:gd name="T8" fmla="*/ 19402 w 25431"/>
                <a:gd name="T9" fmla="*/ 19915 h 23390"/>
                <a:gd name="T10" fmla="*/ 11811 w 25431"/>
                <a:gd name="T11" fmla="*/ 22893 h 23390"/>
                <a:gd name="T12" fmla="*/ 10768 w 25431"/>
                <a:gd name="T13" fmla="*/ 22848 h 23390"/>
                <a:gd name="T14" fmla="*/ 1257 w 25431"/>
                <a:gd name="T15" fmla="*/ 12552 h 23390"/>
                <a:gd name="T16" fmla="*/ 3873 w 25431"/>
                <a:gd name="T17" fmla="*/ 4748 h 23390"/>
                <a:gd name="T18" fmla="*/ 7512 w 25431"/>
                <a:gd name="T19" fmla="*/ 1882 h 23390"/>
                <a:gd name="T20" fmla="*/ 12446 w 25431"/>
                <a:gd name="T21" fmla="*/ 554 h 23390"/>
                <a:gd name="T22" fmla="*/ 12446 w 25431"/>
                <a:gd name="T23" fmla="*/ 554 h 23390"/>
                <a:gd name="T24" fmla="*/ 12645 w 25431"/>
                <a:gd name="T25" fmla="*/ 706 h 23390"/>
                <a:gd name="T26" fmla="*/ 12769 w 25431"/>
                <a:gd name="T27" fmla="*/ 663 h 23390"/>
                <a:gd name="T28" fmla="*/ 13559 w 25431"/>
                <a:gd name="T29" fmla="*/ 463 h 23390"/>
                <a:gd name="T30" fmla="*/ 13369 w 25431"/>
                <a:gd name="T31" fmla="*/ 0 h 23390"/>
                <a:gd name="T32" fmla="*/ 12826 w 25431"/>
                <a:gd name="T33" fmla="*/ 89 h 23390"/>
                <a:gd name="T34" fmla="*/ 12826 w 25431"/>
                <a:gd name="T35" fmla="*/ 89 h 23390"/>
                <a:gd name="T36" fmla="*/ 12720 w 25431"/>
                <a:gd name="T37" fmla="*/ 65 h 23390"/>
                <a:gd name="T38" fmla="*/ 8942 w 25431"/>
                <a:gd name="T39" fmla="*/ 603 h 23390"/>
                <a:gd name="T40" fmla="*/ 5075 w 25431"/>
                <a:gd name="T41" fmla="*/ 3001 h 23390"/>
                <a:gd name="T42" fmla="*/ 1110 w 25431"/>
                <a:gd name="T43" fmla="*/ 9319 h 23390"/>
                <a:gd name="T44" fmla="*/ 5487 w 25431"/>
                <a:gd name="T45" fmla="*/ 21448 h 23390"/>
                <a:gd name="T46" fmla="*/ 12081 w 25431"/>
                <a:gd name="T47" fmla="*/ 23389 h 23390"/>
                <a:gd name="T48" fmla="*/ 12147 w 25431"/>
                <a:gd name="T49" fmla="*/ 23389 h 23390"/>
                <a:gd name="T50" fmla="*/ 19452 w 25431"/>
                <a:gd name="T51" fmla="*/ 20504 h 23390"/>
                <a:gd name="T52" fmla="*/ 22524 w 25431"/>
                <a:gd name="T53" fmla="*/ 5786 h 23390"/>
                <a:gd name="T54" fmla="*/ 17724 w 25431"/>
                <a:gd name="T55" fmla="*/ 1304 h 23390"/>
                <a:gd name="T56" fmla="*/ 14683 w 25431"/>
                <a:gd name="T57" fmla="*/ 218 h 23390"/>
                <a:gd name="T58" fmla="*/ 13369 w 25431"/>
                <a:gd name="T59" fmla="*/ 0 h 23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431" h="23390" extrusionOk="0">
                  <a:moveTo>
                    <a:pt x="13559" y="463"/>
                  </a:moveTo>
                  <a:cubicBezTo>
                    <a:pt x="14496" y="463"/>
                    <a:pt x="15761" y="978"/>
                    <a:pt x="16375" y="1208"/>
                  </a:cubicBezTo>
                  <a:cubicBezTo>
                    <a:pt x="17750" y="1724"/>
                    <a:pt x="18994" y="2598"/>
                    <a:pt x="20081" y="3588"/>
                  </a:cubicBezTo>
                  <a:cubicBezTo>
                    <a:pt x="22458" y="5755"/>
                    <a:pt x="23832" y="8732"/>
                    <a:pt x="23398" y="12009"/>
                  </a:cubicBezTo>
                  <a:cubicBezTo>
                    <a:pt x="22987" y="15114"/>
                    <a:pt x="21713" y="17852"/>
                    <a:pt x="19402" y="19915"/>
                  </a:cubicBezTo>
                  <a:cubicBezTo>
                    <a:pt x="17208" y="21874"/>
                    <a:pt x="14649" y="22893"/>
                    <a:pt x="11811" y="22893"/>
                  </a:cubicBezTo>
                  <a:cubicBezTo>
                    <a:pt x="11468" y="22893"/>
                    <a:pt x="11120" y="22878"/>
                    <a:pt x="10768" y="22848"/>
                  </a:cubicBezTo>
                  <a:cubicBezTo>
                    <a:pt x="5457" y="22396"/>
                    <a:pt x="1450" y="17950"/>
                    <a:pt x="1257" y="12552"/>
                  </a:cubicBezTo>
                  <a:cubicBezTo>
                    <a:pt x="1158" y="9758"/>
                    <a:pt x="2062" y="6854"/>
                    <a:pt x="3873" y="4748"/>
                  </a:cubicBezTo>
                  <a:cubicBezTo>
                    <a:pt x="4873" y="3585"/>
                    <a:pt x="6221" y="2670"/>
                    <a:pt x="7512" y="1882"/>
                  </a:cubicBezTo>
                  <a:cubicBezTo>
                    <a:pt x="9104" y="911"/>
                    <a:pt x="10645" y="585"/>
                    <a:pt x="12446" y="554"/>
                  </a:cubicBezTo>
                  <a:cubicBezTo>
                    <a:pt x="12481" y="640"/>
                    <a:pt x="12556" y="706"/>
                    <a:pt x="12645" y="706"/>
                  </a:cubicBezTo>
                  <a:cubicBezTo>
                    <a:pt x="12684" y="706"/>
                    <a:pt x="12727" y="693"/>
                    <a:pt x="12769" y="663"/>
                  </a:cubicBezTo>
                  <a:cubicBezTo>
                    <a:pt x="12972" y="520"/>
                    <a:pt x="13248" y="463"/>
                    <a:pt x="13559" y="463"/>
                  </a:cubicBezTo>
                  <a:close/>
                  <a:moveTo>
                    <a:pt x="13369" y="0"/>
                  </a:moveTo>
                  <a:cubicBezTo>
                    <a:pt x="13183" y="0"/>
                    <a:pt x="13000" y="25"/>
                    <a:pt x="12826" y="89"/>
                  </a:cubicBezTo>
                  <a:cubicBezTo>
                    <a:pt x="12796" y="74"/>
                    <a:pt x="12761" y="65"/>
                    <a:pt x="12720" y="65"/>
                  </a:cubicBezTo>
                  <a:cubicBezTo>
                    <a:pt x="11451" y="67"/>
                    <a:pt x="10125" y="69"/>
                    <a:pt x="8942" y="603"/>
                  </a:cubicBezTo>
                  <a:cubicBezTo>
                    <a:pt x="7552" y="1229"/>
                    <a:pt x="6253" y="2035"/>
                    <a:pt x="5075" y="3001"/>
                  </a:cubicBezTo>
                  <a:cubicBezTo>
                    <a:pt x="3032" y="4676"/>
                    <a:pt x="1736" y="6708"/>
                    <a:pt x="1110" y="9319"/>
                  </a:cubicBezTo>
                  <a:cubicBezTo>
                    <a:pt x="1" y="13943"/>
                    <a:pt x="1664" y="18729"/>
                    <a:pt x="5487" y="21448"/>
                  </a:cubicBezTo>
                  <a:cubicBezTo>
                    <a:pt x="7410" y="22817"/>
                    <a:pt x="9765" y="23389"/>
                    <a:pt x="12081" y="23389"/>
                  </a:cubicBezTo>
                  <a:cubicBezTo>
                    <a:pt x="12103" y="23389"/>
                    <a:pt x="12125" y="23389"/>
                    <a:pt x="12147" y="23389"/>
                  </a:cubicBezTo>
                  <a:cubicBezTo>
                    <a:pt x="14921" y="23375"/>
                    <a:pt x="17322" y="22261"/>
                    <a:pt x="19452" y="20504"/>
                  </a:cubicBezTo>
                  <a:cubicBezTo>
                    <a:pt x="23566" y="17113"/>
                    <a:pt x="25430" y="10545"/>
                    <a:pt x="22524" y="5786"/>
                  </a:cubicBezTo>
                  <a:cubicBezTo>
                    <a:pt x="21364" y="3887"/>
                    <a:pt x="19638" y="2360"/>
                    <a:pt x="17724" y="1304"/>
                  </a:cubicBezTo>
                  <a:cubicBezTo>
                    <a:pt x="16774" y="780"/>
                    <a:pt x="15739" y="428"/>
                    <a:pt x="14683" y="218"/>
                  </a:cubicBezTo>
                  <a:cubicBezTo>
                    <a:pt x="14267" y="136"/>
                    <a:pt x="13807" y="0"/>
                    <a:pt x="1336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</p:grpSp>
      <p:grpSp>
        <p:nvGrpSpPr>
          <p:cNvPr id="24" name="Google Shape;1477;p44">
            <a:extLst>
              <a:ext uri="{FF2B5EF4-FFF2-40B4-BE49-F238E27FC236}">
                <a16:creationId xmlns:a16="http://schemas.microsoft.com/office/drawing/2014/main" id="{1CB636DC-AAC9-7E42-8AED-AF932CF80F4A}"/>
              </a:ext>
            </a:extLst>
          </p:cNvPr>
          <p:cNvGrpSpPr>
            <a:grpSpLocks/>
          </p:cNvGrpSpPr>
          <p:nvPr/>
        </p:nvGrpSpPr>
        <p:grpSpPr bwMode="auto">
          <a:xfrm>
            <a:off x="1488847" y="5322203"/>
            <a:ext cx="527050" cy="527050"/>
            <a:chOff x="383766" y="2852326"/>
            <a:chExt cx="527399" cy="526836"/>
          </a:xfrm>
        </p:grpSpPr>
        <p:sp>
          <p:nvSpPr>
            <p:cNvPr id="25" name="Google Shape;1478;p44">
              <a:extLst>
                <a:ext uri="{FF2B5EF4-FFF2-40B4-BE49-F238E27FC236}">
                  <a16:creationId xmlns:a16="http://schemas.microsoft.com/office/drawing/2014/main" id="{30DE8F2E-5866-2741-B72C-B26188388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92" y="2936930"/>
              <a:ext cx="96647" cy="85557"/>
            </a:xfrm>
            <a:custGeom>
              <a:avLst/>
              <a:gdLst>
                <a:gd name="T0" fmla="*/ 2575 w 4462"/>
                <a:gd name="T1" fmla="*/ 473 h 3950"/>
                <a:gd name="T2" fmla="*/ 3789 w 4462"/>
                <a:gd name="T3" fmla="*/ 1662 h 3950"/>
                <a:gd name="T4" fmla="*/ 2702 w 4462"/>
                <a:gd name="T5" fmla="*/ 3379 h 3950"/>
                <a:gd name="T6" fmla="*/ 2078 w 4462"/>
                <a:gd name="T7" fmla="*/ 3487 h 3950"/>
                <a:gd name="T8" fmla="*/ 741 w 4462"/>
                <a:gd name="T9" fmla="*/ 2648 h 3950"/>
                <a:gd name="T10" fmla="*/ 2156 w 4462"/>
                <a:gd name="T11" fmla="*/ 617 h 3950"/>
                <a:gd name="T12" fmla="*/ 2268 w 4462"/>
                <a:gd name="T13" fmla="*/ 533 h 3950"/>
                <a:gd name="T14" fmla="*/ 2268 w 4462"/>
                <a:gd name="T15" fmla="*/ 533 h 3950"/>
                <a:gd name="T16" fmla="*/ 2575 w 4462"/>
                <a:gd name="T17" fmla="*/ 473 h 3950"/>
                <a:gd name="T18" fmla="*/ 2554 w 4462"/>
                <a:gd name="T19" fmla="*/ 1 h 3950"/>
                <a:gd name="T20" fmla="*/ 1903 w 4462"/>
                <a:gd name="T21" fmla="*/ 173 h 3950"/>
                <a:gd name="T22" fmla="*/ 1831 w 4462"/>
                <a:gd name="T23" fmla="*/ 232 h 3950"/>
                <a:gd name="T24" fmla="*/ 1831 w 4462"/>
                <a:gd name="T25" fmla="*/ 232 h 3950"/>
                <a:gd name="T26" fmla="*/ 283 w 4462"/>
                <a:gd name="T27" fmla="*/ 2777 h 3950"/>
                <a:gd name="T28" fmla="*/ 2081 w 4462"/>
                <a:gd name="T29" fmla="*/ 3949 h 3950"/>
                <a:gd name="T30" fmla="*/ 2828 w 4462"/>
                <a:gd name="T31" fmla="*/ 3849 h 3950"/>
                <a:gd name="T32" fmla="*/ 4248 w 4462"/>
                <a:gd name="T33" fmla="*/ 1533 h 3950"/>
                <a:gd name="T34" fmla="*/ 2554 w 4462"/>
                <a:gd name="T35" fmla="*/ 1 h 39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462" h="3950" extrusionOk="0">
                  <a:moveTo>
                    <a:pt x="2575" y="473"/>
                  </a:moveTo>
                  <a:cubicBezTo>
                    <a:pt x="3152" y="473"/>
                    <a:pt x="3619" y="1102"/>
                    <a:pt x="3789" y="1662"/>
                  </a:cubicBezTo>
                  <a:cubicBezTo>
                    <a:pt x="4032" y="2462"/>
                    <a:pt x="3373" y="3137"/>
                    <a:pt x="2702" y="3379"/>
                  </a:cubicBezTo>
                  <a:cubicBezTo>
                    <a:pt x="2507" y="3450"/>
                    <a:pt x="2292" y="3487"/>
                    <a:pt x="2078" y="3487"/>
                  </a:cubicBezTo>
                  <a:cubicBezTo>
                    <a:pt x="1509" y="3487"/>
                    <a:pt x="940" y="3227"/>
                    <a:pt x="741" y="2648"/>
                  </a:cubicBezTo>
                  <a:cubicBezTo>
                    <a:pt x="389" y="1624"/>
                    <a:pt x="1367" y="927"/>
                    <a:pt x="2156" y="617"/>
                  </a:cubicBezTo>
                  <a:cubicBezTo>
                    <a:pt x="2205" y="598"/>
                    <a:pt x="2242" y="568"/>
                    <a:pt x="2268" y="533"/>
                  </a:cubicBezTo>
                  <a:cubicBezTo>
                    <a:pt x="2373" y="492"/>
                    <a:pt x="2475" y="473"/>
                    <a:pt x="2575" y="473"/>
                  </a:cubicBezTo>
                  <a:close/>
                  <a:moveTo>
                    <a:pt x="2554" y="1"/>
                  </a:moveTo>
                  <a:cubicBezTo>
                    <a:pt x="2337" y="1"/>
                    <a:pt x="2117" y="54"/>
                    <a:pt x="1903" y="173"/>
                  </a:cubicBezTo>
                  <a:cubicBezTo>
                    <a:pt x="1873" y="189"/>
                    <a:pt x="1849" y="210"/>
                    <a:pt x="1831" y="232"/>
                  </a:cubicBezTo>
                  <a:cubicBezTo>
                    <a:pt x="794" y="693"/>
                    <a:pt x="1" y="1507"/>
                    <a:pt x="283" y="2777"/>
                  </a:cubicBezTo>
                  <a:cubicBezTo>
                    <a:pt x="472" y="3625"/>
                    <a:pt x="1296" y="3949"/>
                    <a:pt x="2081" y="3949"/>
                  </a:cubicBezTo>
                  <a:cubicBezTo>
                    <a:pt x="2343" y="3949"/>
                    <a:pt x="2600" y="3913"/>
                    <a:pt x="2828" y="3849"/>
                  </a:cubicBezTo>
                  <a:cubicBezTo>
                    <a:pt x="3827" y="3564"/>
                    <a:pt x="4462" y="2573"/>
                    <a:pt x="4248" y="1533"/>
                  </a:cubicBezTo>
                  <a:cubicBezTo>
                    <a:pt x="4077" y="705"/>
                    <a:pt x="3341" y="1"/>
                    <a:pt x="2554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6" name="Google Shape;1479;p44">
              <a:extLst>
                <a:ext uri="{FF2B5EF4-FFF2-40B4-BE49-F238E27FC236}">
                  <a16:creationId xmlns:a16="http://schemas.microsoft.com/office/drawing/2014/main" id="{35C89C6F-F60C-E941-9590-A24E2670D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091" y="3041049"/>
              <a:ext cx="85037" cy="12411"/>
            </a:xfrm>
            <a:custGeom>
              <a:avLst/>
              <a:gdLst>
                <a:gd name="T0" fmla="*/ 2756 w 3926"/>
                <a:gd name="T1" fmla="*/ 1 h 573"/>
                <a:gd name="T2" fmla="*/ 1114 w 3926"/>
                <a:gd name="T3" fmla="*/ 80 h 573"/>
                <a:gd name="T4" fmla="*/ 412 w 3926"/>
                <a:gd name="T5" fmla="*/ 24 h 573"/>
                <a:gd name="T6" fmla="*/ 366 w 3926"/>
                <a:gd name="T7" fmla="*/ 20 h 573"/>
                <a:gd name="T8" fmla="*/ 286 w 3926"/>
                <a:gd name="T9" fmla="*/ 493 h 573"/>
                <a:gd name="T10" fmla="*/ 989 w 3926"/>
                <a:gd name="T11" fmla="*/ 549 h 573"/>
                <a:gd name="T12" fmla="*/ 2636 w 3926"/>
                <a:gd name="T13" fmla="*/ 470 h 573"/>
                <a:gd name="T14" fmla="*/ 3522 w 3926"/>
                <a:gd name="T15" fmla="*/ 565 h 573"/>
                <a:gd name="T16" fmla="*/ 3583 w 3926"/>
                <a:gd name="T17" fmla="*/ 573 h 573"/>
                <a:gd name="T18" fmla="*/ 3648 w 3926"/>
                <a:gd name="T19" fmla="*/ 97 h 573"/>
                <a:gd name="T20" fmla="*/ 2756 w 3926"/>
                <a:gd name="T21" fmla="*/ 1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26" h="573" extrusionOk="0">
                  <a:moveTo>
                    <a:pt x="2756" y="1"/>
                  </a:moveTo>
                  <a:cubicBezTo>
                    <a:pt x="2209" y="1"/>
                    <a:pt x="1661" y="80"/>
                    <a:pt x="1114" y="80"/>
                  </a:cubicBezTo>
                  <a:cubicBezTo>
                    <a:pt x="880" y="80"/>
                    <a:pt x="646" y="65"/>
                    <a:pt x="412" y="24"/>
                  </a:cubicBezTo>
                  <a:cubicBezTo>
                    <a:pt x="396" y="21"/>
                    <a:pt x="381" y="20"/>
                    <a:pt x="366" y="20"/>
                  </a:cubicBezTo>
                  <a:cubicBezTo>
                    <a:pt x="101" y="20"/>
                    <a:pt x="1" y="443"/>
                    <a:pt x="286" y="493"/>
                  </a:cubicBezTo>
                  <a:cubicBezTo>
                    <a:pt x="519" y="535"/>
                    <a:pt x="754" y="549"/>
                    <a:pt x="989" y="549"/>
                  </a:cubicBezTo>
                  <a:cubicBezTo>
                    <a:pt x="1538" y="549"/>
                    <a:pt x="2089" y="470"/>
                    <a:pt x="2636" y="470"/>
                  </a:cubicBezTo>
                  <a:cubicBezTo>
                    <a:pt x="2933" y="470"/>
                    <a:pt x="3229" y="493"/>
                    <a:pt x="3522" y="565"/>
                  </a:cubicBezTo>
                  <a:cubicBezTo>
                    <a:pt x="3543" y="570"/>
                    <a:pt x="3564" y="573"/>
                    <a:pt x="3583" y="573"/>
                  </a:cubicBezTo>
                  <a:cubicBezTo>
                    <a:pt x="3836" y="573"/>
                    <a:pt x="3925" y="163"/>
                    <a:pt x="3648" y="97"/>
                  </a:cubicBezTo>
                  <a:cubicBezTo>
                    <a:pt x="3351" y="24"/>
                    <a:pt x="3054" y="1"/>
                    <a:pt x="275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7" name="Google Shape;1480;p44">
              <a:extLst>
                <a:ext uri="{FF2B5EF4-FFF2-40B4-BE49-F238E27FC236}">
                  <a16:creationId xmlns:a16="http://schemas.microsoft.com/office/drawing/2014/main" id="{EDC066AB-4D91-8042-BCE2-23899BEB3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958" y="3044666"/>
              <a:ext cx="12779" cy="216535"/>
            </a:xfrm>
            <a:custGeom>
              <a:avLst/>
              <a:gdLst>
                <a:gd name="T0" fmla="*/ 199 w 590"/>
                <a:gd name="T1" fmla="*/ 0 h 9997"/>
                <a:gd name="T2" fmla="*/ 2 w 590"/>
                <a:gd name="T3" fmla="*/ 236 h 9997"/>
                <a:gd name="T4" fmla="*/ 142 w 590"/>
                <a:gd name="T5" fmla="*/ 5923 h 9997"/>
                <a:gd name="T6" fmla="*/ 62 w 590"/>
                <a:gd name="T7" fmla="*/ 8622 h 9997"/>
                <a:gd name="T8" fmla="*/ 174 w 590"/>
                <a:gd name="T9" fmla="*/ 9869 h 9997"/>
                <a:gd name="T10" fmla="*/ 329 w 590"/>
                <a:gd name="T11" fmla="*/ 9997 h 9997"/>
                <a:gd name="T12" fmla="*/ 508 w 590"/>
                <a:gd name="T13" fmla="*/ 9623 h 9997"/>
                <a:gd name="T14" fmla="*/ 463 w 590"/>
                <a:gd name="T15" fmla="*/ 7475 h 9997"/>
                <a:gd name="T16" fmla="*/ 463 w 590"/>
                <a:gd name="T17" fmla="*/ 5135 h 9997"/>
                <a:gd name="T18" fmla="*/ 399 w 590"/>
                <a:gd name="T19" fmla="*/ 235 h 9997"/>
                <a:gd name="T20" fmla="*/ 199 w 590"/>
                <a:gd name="T21" fmla="*/ 0 h 9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0" h="9997" extrusionOk="0">
                  <a:moveTo>
                    <a:pt x="199" y="0"/>
                  </a:moveTo>
                  <a:cubicBezTo>
                    <a:pt x="99" y="0"/>
                    <a:pt x="0" y="79"/>
                    <a:pt x="2" y="236"/>
                  </a:cubicBezTo>
                  <a:cubicBezTo>
                    <a:pt x="15" y="2133"/>
                    <a:pt x="142" y="4025"/>
                    <a:pt x="142" y="5923"/>
                  </a:cubicBezTo>
                  <a:cubicBezTo>
                    <a:pt x="142" y="6825"/>
                    <a:pt x="181" y="7726"/>
                    <a:pt x="62" y="8622"/>
                  </a:cubicBezTo>
                  <a:cubicBezTo>
                    <a:pt x="2" y="9076"/>
                    <a:pt x="0" y="9449"/>
                    <a:pt x="174" y="9869"/>
                  </a:cubicBezTo>
                  <a:cubicBezTo>
                    <a:pt x="212" y="9959"/>
                    <a:pt x="270" y="9997"/>
                    <a:pt x="329" y="9997"/>
                  </a:cubicBezTo>
                  <a:cubicBezTo>
                    <a:pt x="458" y="9997"/>
                    <a:pt x="589" y="9819"/>
                    <a:pt x="508" y="9623"/>
                  </a:cubicBezTo>
                  <a:cubicBezTo>
                    <a:pt x="263" y="9033"/>
                    <a:pt x="463" y="8115"/>
                    <a:pt x="463" y="7475"/>
                  </a:cubicBezTo>
                  <a:lnTo>
                    <a:pt x="463" y="5135"/>
                  </a:lnTo>
                  <a:cubicBezTo>
                    <a:pt x="463" y="3501"/>
                    <a:pt x="410" y="1869"/>
                    <a:pt x="399" y="235"/>
                  </a:cubicBezTo>
                  <a:cubicBezTo>
                    <a:pt x="398" y="79"/>
                    <a:pt x="298" y="0"/>
                    <a:pt x="199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8" name="Google Shape;1481;p44">
              <a:extLst>
                <a:ext uri="{FF2B5EF4-FFF2-40B4-BE49-F238E27FC236}">
                  <a16:creationId xmlns:a16="http://schemas.microsoft.com/office/drawing/2014/main" id="{17D3CF0C-B6BE-FA44-B044-68E210A75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9017" y="3046248"/>
              <a:ext cx="14902" cy="209972"/>
            </a:xfrm>
            <a:custGeom>
              <a:avLst/>
              <a:gdLst>
                <a:gd name="T0" fmla="*/ 450 w 688"/>
                <a:gd name="T1" fmla="*/ 0 h 9694"/>
                <a:gd name="T2" fmla="*/ 212 w 688"/>
                <a:gd name="T3" fmla="*/ 236 h 9694"/>
                <a:gd name="T4" fmla="*/ 1 w 688"/>
                <a:gd name="T5" fmla="*/ 9458 h 9694"/>
                <a:gd name="T6" fmla="*/ 238 w 688"/>
                <a:gd name="T7" fmla="*/ 9694 h 9694"/>
                <a:gd name="T8" fmla="*/ 476 w 688"/>
                <a:gd name="T9" fmla="*/ 9458 h 9694"/>
                <a:gd name="T10" fmla="*/ 688 w 688"/>
                <a:gd name="T11" fmla="*/ 236 h 9694"/>
                <a:gd name="T12" fmla="*/ 450 w 688"/>
                <a:gd name="T13" fmla="*/ 0 h 9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8" h="9694" extrusionOk="0">
                  <a:moveTo>
                    <a:pt x="450" y="0"/>
                  </a:moveTo>
                  <a:cubicBezTo>
                    <a:pt x="332" y="0"/>
                    <a:pt x="213" y="79"/>
                    <a:pt x="212" y="236"/>
                  </a:cubicBezTo>
                  <a:cubicBezTo>
                    <a:pt x="202" y="3311"/>
                    <a:pt x="10" y="6382"/>
                    <a:pt x="1" y="9458"/>
                  </a:cubicBezTo>
                  <a:cubicBezTo>
                    <a:pt x="1" y="9615"/>
                    <a:pt x="119" y="9694"/>
                    <a:pt x="238" y="9694"/>
                  </a:cubicBezTo>
                  <a:cubicBezTo>
                    <a:pt x="357" y="9694"/>
                    <a:pt x="476" y="9615"/>
                    <a:pt x="476" y="9458"/>
                  </a:cubicBezTo>
                  <a:cubicBezTo>
                    <a:pt x="486" y="6383"/>
                    <a:pt x="678" y="3311"/>
                    <a:pt x="688" y="236"/>
                  </a:cubicBezTo>
                  <a:cubicBezTo>
                    <a:pt x="688" y="79"/>
                    <a:pt x="569" y="0"/>
                    <a:pt x="450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29" name="Google Shape;1482;p44">
              <a:extLst>
                <a:ext uri="{FF2B5EF4-FFF2-40B4-BE49-F238E27FC236}">
                  <a16:creationId xmlns:a16="http://schemas.microsoft.com/office/drawing/2014/main" id="{DE914650-9867-2C44-9027-9DCF7BADA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02" y="3250480"/>
              <a:ext cx="76027" cy="14685"/>
            </a:xfrm>
            <a:custGeom>
              <a:avLst/>
              <a:gdLst>
                <a:gd name="T0" fmla="*/ 3163 w 3510"/>
                <a:gd name="T1" fmla="*/ 0 h 678"/>
                <a:gd name="T2" fmla="*/ 3045 w 3510"/>
                <a:gd name="T3" fmla="*/ 34 h 678"/>
                <a:gd name="T4" fmla="*/ 2378 w 3510"/>
                <a:gd name="T5" fmla="*/ 203 h 678"/>
                <a:gd name="T6" fmla="*/ 906 w 3510"/>
                <a:gd name="T7" fmla="*/ 15 h 678"/>
                <a:gd name="T8" fmla="*/ 231 w 3510"/>
                <a:gd name="T9" fmla="*/ 178 h 678"/>
                <a:gd name="T10" fmla="*/ 355 w 3510"/>
                <a:gd name="T11" fmla="*/ 630 h 678"/>
                <a:gd name="T12" fmla="*/ 471 w 3510"/>
                <a:gd name="T13" fmla="*/ 598 h 678"/>
                <a:gd name="T14" fmla="*/ 997 w 3510"/>
                <a:gd name="T15" fmla="*/ 474 h 678"/>
                <a:gd name="T16" fmla="*/ 2027 w 3510"/>
                <a:gd name="T17" fmla="*/ 642 h 678"/>
                <a:gd name="T18" fmla="*/ 2434 w 3510"/>
                <a:gd name="T19" fmla="*/ 677 h 678"/>
                <a:gd name="T20" fmla="*/ 3285 w 3510"/>
                <a:gd name="T21" fmla="*/ 454 h 678"/>
                <a:gd name="T22" fmla="*/ 3163 w 3510"/>
                <a:gd name="T23" fmla="*/ 0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10" h="678" extrusionOk="0">
                  <a:moveTo>
                    <a:pt x="3163" y="0"/>
                  </a:moveTo>
                  <a:cubicBezTo>
                    <a:pt x="3126" y="0"/>
                    <a:pt x="3086" y="11"/>
                    <a:pt x="3045" y="34"/>
                  </a:cubicBezTo>
                  <a:cubicBezTo>
                    <a:pt x="2831" y="161"/>
                    <a:pt x="2607" y="203"/>
                    <a:pt x="2378" y="203"/>
                  </a:cubicBezTo>
                  <a:cubicBezTo>
                    <a:pt x="1898" y="203"/>
                    <a:pt x="1396" y="15"/>
                    <a:pt x="906" y="15"/>
                  </a:cubicBezTo>
                  <a:cubicBezTo>
                    <a:pt x="677" y="15"/>
                    <a:pt x="450" y="57"/>
                    <a:pt x="231" y="178"/>
                  </a:cubicBezTo>
                  <a:cubicBezTo>
                    <a:pt x="1" y="306"/>
                    <a:pt x="142" y="630"/>
                    <a:pt x="355" y="630"/>
                  </a:cubicBezTo>
                  <a:cubicBezTo>
                    <a:pt x="392" y="630"/>
                    <a:pt x="431" y="620"/>
                    <a:pt x="471" y="598"/>
                  </a:cubicBezTo>
                  <a:cubicBezTo>
                    <a:pt x="636" y="507"/>
                    <a:pt x="814" y="474"/>
                    <a:pt x="997" y="474"/>
                  </a:cubicBezTo>
                  <a:cubicBezTo>
                    <a:pt x="1341" y="474"/>
                    <a:pt x="1701" y="589"/>
                    <a:pt x="2027" y="642"/>
                  </a:cubicBezTo>
                  <a:cubicBezTo>
                    <a:pt x="2165" y="664"/>
                    <a:pt x="2301" y="677"/>
                    <a:pt x="2434" y="677"/>
                  </a:cubicBezTo>
                  <a:cubicBezTo>
                    <a:pt x="2730" y="677"/>
                    <a:pt x="3013" y="614"/>
                    <a:pt x="3285" y="454"/>
                  </a:cubicBezTo>
                  <a:cubicBezTo>
                    <a:pt x="3510" y="321"/>
                    <a:pt x="3372" y="0"/>
                    <a:pt x="3163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0" name="Google Shape;1483;p44">
              <a:extLst>
                <a:ext uri="{FF2B5EF4-FFF2-40B4-BE49-F238E27FC236}">
                  <a16:creationId xmlns:a16="http://schemas.microsoft.com/office/drawing/2014/main" id="{3069035E-4536-3044-B48E-CF3F428B2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67" y="3044450"/>
              <a:ext cx="19321" cy="207849"/>
            </a:xfrm>
            <a:custGeom>
              <a:avLst/>
              <a:gdLst>
                <a:gd name="T0" fmla="*/ 369 w 892"/>
                <a:gd name="T1" fmla="*/ 1 h 9596"/>
                <a:gd name="T2" fmla="*/ 116 w 892"/>
                <a:gd name="T3" fmla="*/ 310 h 9596"/>
                <a:gd name="T4" fmla="*/ 107 w 892"/>
                <a:gd name="T5" fmla="*/ 2552 h 9596"/>
                <a:gd name="T6" fmla="*/ 47 w 892"/>
                <a:gd name="T7" fmla="*/ 4700 h 9596"/>
                <a:gd name="T8" fmla="*/ 37 w 892"/>
                <a:gd name="T9" fmla="*/ 9214 h 9596"/>
                <a:gd name="T10" fmla="*/ 274 w 892"/>
                <a:gd name="T11" fmla="*/ 9595 h 9596"/>
                <a:gd name="T12" fmla="*/ 511 w 892"/>
                <a:gd name="T13" fmla="*/ 9214 h 9596"/>
                <a:gd name="T14" fmla="*/ 522 w 892"/>
                <a:gd name="T15" fmla="*/ 4700 h 9596"/>
                <a:gd name="T16" fmla="*/ 573 w 892"/>
                <a:gd name="T17" fmla="*/ 171 h 9596"/>
                <a:gd name="T18" fmla="*/ 369 w 892"/>
                <a:gd name="T19" fmla="*/ 1 h 9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2" h="9596" extrusionOk="0">
                  <a:moveTo>
                    <a:pt x="369" y="1"/>
                  </a:moveTo>
                  <a:cubicBezTo>
                    <a:pt x="227" y="1"/>
                    <a:pt x="74" y="125"/>
                    <a:pt x="116" y="310"/>
                  </a:cubicBezTo>
                  <a:cubicBezTo>
                    <a:pt x="283" y="1054"/>
                    <a:pt x="133" y="1802"/>
                    <a:pt x="107" y="2552"/>
                  </a:cubicBezTo>
                  <a:cubicBezTo>
                    <a:pt x="82" y="3273"/>
                    <a:pt x="70" y="3978"/>
                    <a:pt x="47" y="4700"/>
                  </a:cubicBezTo>
                  <a:cubicBezTo>
                    <a:pt x="1" y="6209"/>
                    <a:pt x="37" y="7688"/>
                    <a:pt x="37" y="9214"/>
                  </a:cubicBezTo>
                  <a:cubicBezTo>
                    <a:pt x="37" y="9468"/>
                    <a:pt x="155" y="9595"/>
                    <a:pt x="274" y="9595"/>
                  </a:cubicBezTo>
                  <a:cubicBezTo>
                    <a:pt x="393" y="9595"/>
                    <a:pt x="511" y="9468"/>
                    <a:pt x="511" y="9214"/>
                  </a:cubicBezTo>
                  <a:cubicBezTo>
                    <a:pt x="511" y="7688"/>
                    <a:pt x="490" y="6211"/>
                    <a:pt x="522" y="4700"/>
                  </a:cubicBezTo>
                  <a:cubicBezTo>
                    <a:pt x="555" y="3259"/>
                    <a:pt x="892" y="1579"/>
                    <a:pt x="573" y="171"/>
                  </a:cubicBezTo>
                  <a:cubicBezTo>
                    <a:pt x="547" y="52"/>
                    <a:pt x="460" y="1"/>
                    <a:pt x="36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1" name="Google Shape;1484;p44">
              <a:extLst>
                <a:ext uri="{FF2B5EF4-FFF2-40B4-BE49-F238E27FC236}">
                  <a16:creationId xmlns:a16="http://schemas.microsoft.com/office/drawing/2014/main" id="{AB530587-018B-DE4A-A1F4-D9D4F4A3A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521" y="3042804"/>
              <a:ext cx="79427" cy="19451"/>
            </a:xfrm>
            <a:custGeom>
              <a:avLst/>
              <a:gdLst>
                <a:gd name="T0" fmla="*/ 331 w 3667"/>
                <a:gd name="T1" fmla="*/ 0 h 898"/>
                <a:gd name="T2" fmla="*/ 215 w 3667"/>
                <a:gd name="T3" fmla="*/ 460 h 898"/>
                <a:gd name="T4" fmla="*/ 2020 w 3667"/>
                <a:gd name="T5" fmla="*/ 897 h 898"/>
                <a:gd name="T6" fmla="*/ 3360 w 3667"/>
                <a:gd name="T7" fmla="*/ 854 h 898"/>
                <a:gd name="T8" fmla="*/ 3363 w 3667"/>
                <a:gd name="T9" fmla="*/ 368 h 898"/>
                <a:gd name="T10" fmla="*/ 3360 w 3667"/>
                <a:gd name="T11" fmla="*/ 368 h 898"/>
                <a:gd name="T12" fmla="*/ 2020 w 3667"/>
                <a:gd name="T13" fmla="*/ 420 h 898"/>
                <a:gd name="T14" fmla="*/ 454 w 3667"/>
                <a:gd name="T15" fmla="*/ 41 h 898"/>
                <a:gd name="T16" fmla="*/ 331 w 3667"/>
                <a:gd name="T17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67" h="898" extrusionOk="0">
                  <a:moveTo>
                    <a:pt x="331" y="0"/>
                  </a:moveTo>
                  <a:cubicBezTo>
                    <a:pt x="131" y="0"/>
                    <a:pt x="1" y="318"/>
                    <a:pt x="215" y="460"/>
                  </a:cubicBezTo>
                  <a:cubicBezTo>
                    <a:pt x="757" y="820"/>
                    <a:pt x="1384" y="897"/>
                    <a:pt x="2020" y="897"/>
                  </a:cubicBezTo>
                  <a:cubicBezTo>
                    <a:pt x="2471" y="897"/>
                    <a:pt x="2927" y="858"/>
                    <a:pt x="3360" y="854"/>
                  </a:cubicBezTo>
                  <a:cubicBezTo>
                    <a:pt x="3665" y="850"/>
                    <a:pt x="3666" y="368"/>
                    <a:pt x="3363" y="368"/>
                  </a:cubicBezTo>
                  <a:cubicBezTo>
                    <a:pt x="3362" y="368"/>
                    <a:pt x="3361" y="368"/>
                    <a:pt x="3360" y="368"/>
                  </a:cubicBezTo>
                  <a:cubicBezTo>
                    <a:pt x="2933" y="373"/>
                    <a:pt x="2473" y="420"/>
                    <a:pt x="2020" y="420"/>
                  </a:cubicBezTo>
                  <a:cubicBezTo>
                    <a:pt x="1465" y="420"/>
                    <a:pt x="919" y="349"/>
                    <a:pt x="454" y="41"/>
                  </a:cubicBezTo>
                  <a:cubicBezTo>
                    <a:pt x="412" y="13"/>
                    <a:pt x="370" y="0"/>
                    <a:pt x="331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2" name="Google Shape;1485;p44">
              <a:extLst>
                <a:ext uri="{FF2B5EF4-FFF2-40B4-BE49-F238E27FC236}">
                  <a16:creationId xmlns:a16="http://schemas.microsoft.com/office/drawing/2014/main" id="{DBBCC802-3098-814A-BFEE-AD81393F3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480" y="3049042"/>
              <a:ext cx="14209" cy="32360"/>
            </a:xfrm>
            <a:custGeom>
              <a:avLst/>
              <a:gdLst>
                <a:gd name="T0" fmla="*/ 319 w 656"/>
                <a:gd name="T1" fmla="*/ 1 h 1494"/>
                <a:gd name="T2" fmla="*/ 85 w 656"/>
                <a:gd name="T3" fmla="*/ 373 h 1494"/>
                <a:gd name="T4" fmla="*/ 123 w 656"/>
                <a:gd name="T5" fmla="*/ 1259 h 1494"/>
                <a:gd name="T6" fmla="*/ 357 w 656"/>
                <a:gd name="T7" fmla="*/ 1494 h 1494"/>
                <a:gd name="T8" fmla="*/ 599 w 656"/>
                <a:gd name="T9" fmla="*/ 1259 h 1494"/>
                <a:gd name="T10" fmla="*/ 496 w 656"/>
                <a:gd name="T11" fmla="*/ 128 h 1494"/>
                <a:gd name="T12" fmla="*/ 319 w 656"/>
                <a:gd name="T13" fmla="*/ 1 h 1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6" h="1494" extrusionOk="0">
                  <a:moveTo>
                    <a:pt x="319" y="1"/>
                  </a:moveTo>
                  <a:cubicBezTo>
                    <a:pt x="166" y="1"/>
                    <a:pt x="1" y="178"/>
                    <a:pt x="85" y="373"/>
                  </a:cubicBezTo>
                  <a:cubicBezTo>
                    <a:pt x="200" y="638"/>
                    <a:pt x="127" y="978"/>
                    <a:pt x="123" y="1259"/>
                  </a:cubicBezTo>
                  <a:cubicBezTo>
                    <a:pt x="121" y="1416"/>
                    <a:pt x="238" y="1494"/>
                    <a:pt x="357" y="1494"/>
                  </a:cubicBezTo>
                  <a:cubicBezTo>
                    <a:pt x="476" y="1494"/>
                    <a:pt x="596" y="1415"/>
                    <a:pt x="599" y="1259"/>
                  </a:cubicBezTo>
                  <a:cubicBezTo>
                    <a:pt x="603" y="870"/>
                    <a:pt x="655" y="494"/>
                    <a:pt x="496" y="128"/>
                  </a:cubicBezTo>
                  <a:cubicBezTo>
                    <a:pt x="456" y="38"/>
                    <a:pt x="389" y="1"/>
                    <a:pt x="319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3" name="Google Shape;1486;p44">
              <a:extLst>
                <a:ext uri="{FF2B5EF4-FFF2-40B4-BE49-F238E27FC236}">
                  <a16:creationId xmlns:a16="http://schemas.microsoft.com/office/drawing/2014/main" id="{23CA1DF7-E22C-1F4F-9F50-2C83E15FF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581" y="3045013"/>
              <a:ext cx="174969" cy="217401"/>
            </a:xfrm>
            <a:custGeom>
              <a:avLst/>
              <a:gdLst>
                <a:gd name="T0" fmla="*/ 3866 w 8078"/>
                <a:gd name="T1" fmla="*/ 0 h 10037"/>
                <a:gd name="T2" fmla="*/ 214 w 8078"/>
                <a:gd name="T3" fmla="*/ 1344 h 10037"/>
                <a:gd name="T4" fmla="*/ 324 w 8078"/>
                <a:gd name="T5" fmla="*/ 1768 h 10037"/>
                <a:gd name="T6" fmla="*/ 454 w 8078"/>
                <a:gd name="T7" fmla="*/ 1726 h 10037"/>
                <a:gd name="T8" fmla="*/ 453 w 8078"/>
                <a:gd name="T9" fmla="*/ 1726 h 10037"/>
                <a:gd name="T10" fmla="*/ 3797 w 8078"/>
                <a:gd name="T11" fmla="*/ 479 h 10037"/>
                <a:gd name="T12" fmla="*/ 6345 w 8078"/>
                <a:gd name="T13" fmla="*/ 2059 h 10037"/>
                <a:gd name="T14" fmla="*/ 6851 w 8078"/>
                <a:gd name="T15" fmla="*/ 5839 h 10037"/>
                <a:gd name="T16" fmla="*/ 6640 w 8078"/>
                <a:gd name="T17" fmla="*/ 9802 h 10037"/>
                <a:gd name="T18" fmla="*/ 6646 w 8078"/>
                <a:gd name="T19" fmla="*/ 9866 h 10037"/>
                <a:gd name="T20" fmla="*/ 6646 w 8078"/>
                <a:gd name="T21" fmla="*/ 9866 h 10037"/>
                <a:gd name="T22" fmla="*/ 6639 w 8078"/>
                <a:gd name="T23" fmla="*/ 9950 h 10037"/>
                <a:gd name="T24" fmla="*/ 6681 w 8078"/>
                <a:gd name="T25" fmla="*/ 9950 h 10037"/>
                <a:gd name="T26" fmla="*/ 6857 w 8078"/>
                <a:gd name="T27" fmla="*/ 10036 h 10037"/>
                <a:gd name="T28" fmla="*/ 7050 w 8078"/>
                <a:gd name="T29" fmla="*/ 9950 h 10037"/>
                <a:gd name="T30" fmla="*/ 7115 w 8078"/>
                <a:gd name="T31" fmla="*/ 9950 h 10037"/>
                <a:gd name="T32" fmla="*/ 7117 w 8078"/>
                <a:gd name="T33" fmla="*/ 9827 h 10037"/>
                <a:gd name="T34" fmla="*/ 7117 w 8078"/>
                <a:gd name="T35" fmla="*/ 9827 h 10037"/>
                <a:gd name="T36" fmla="*/ 7125 w 8078"/>
                <a:gd name="T37" fmla="*/ 9543 h 10037"/>
                <a:gd name="T38" fmla="*/ 7125 w 8078"/>
                <a:gd name="T39" fmla="*/ 9543 h 10037"/>
                <a:gd name="T40" fmla="*/ 6135 w 8078"/>
                <a:gd name="T41" fmla="*/ 1039 h 10037"/>
                <a:gd name="T42" fmla="*/ 3866 w 8078"/>
                <a:gd name="T43" fmla="*/ 0 h 10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078" h="10037" extrusionOk="0">
                  <a:moveTo>
                    <a:pt x="3866" y="0"/>
                  </a:moveTo>
                  <a:cubicBezTo>
                    <a:pt x="2602" y="0"/>
                    <a:pt x="1258" y="669"/>
                    <a:pt x="214" y="1344"/>
                  </a:cubicBezTo>
                  <a:cubicBezTo>
                    <a:pt x="1" y="1481"/>
                    <a:pt x="127" y="1768"/>
                    <a:pt x="324" y="1768"/>
                  </a:cubicBezTo>
                  <a:cubicBezTo>
                    <a:pt x="365" y="1768"/>
                    <a:pt x="409" y="1755"/>
                    <a:pt x="454" y="1726"/>
                  </a:cubicBezTo>
                  <a:lnTo>
                    <a:pt x="453" y="1726"/>
                  </a:lnTo>
                  <a:cubicBezTo>
                    <a:pt x="1507" y="1045"/>
                    <a:pt x="2693" y="479"/>
                    <a:pt x="3797" y="479"/>
                  </a:cubicBezTo>
                  <a:cubicBezTo>
                    <a:pt x="4755" y="479"/>
                    <a:pt x="5652" y="907"/>
                    <a:pt x="6345" y="2059"/>
                  </a:cubicBezTo>
                  <a:cubicBezTo>
                    <a:pt x="6994" y="3139"/>
                    <a:pt x="6906" y="4625"/>
                    <a:pt x="6851" y="5839"/>
                  </a:cubicBezTo>
                  <a:cubicBezTo>
                    <a:pt x="6790" y="7162"/>
                    <a:pt x="6653" y="8476"/>
                    <a:pt x="6640" y="9802"/>
                  </a:cubicBezTo>
                  <a:cubicBezTo>
                    <a:pt x="6640" y="9825"/>
                    <a:pt x="6642" y="9847"/>
                    <a:pt x="6646" y="9866"/>
                  </a:cubicBezTo>
                  <a:cubicBezTo>
                    <a:pt x="6643" y="9891"/>
                    <a:pt x="6641" y="9919"/>
                    <a:pt x="6639" y="9950"/>
                  </a:cubicBezTo>
                  <a:lnTo>
                    <a:pt x="6681" y="9950"/>
                  </a:lnTo>
                  <a:cubicBezTo>
                    <a:pt x="6722" y="10008"/>
                    <a:pt x="6788" y="10036"/>
                    <a:pt x="6857" y="10036"/>
                  </a:cubicBezTo>
                  <a:cubicBezTo>
                    <a:pt x="6927" y="10036"/>
                    <a:pt x="7000" y="10007"/>
                    <a:pt x="7050" y="9950"/>
                  </a:cubicBezTo>
                  <a:lnTo>
                    <a:pt x="7115" y="9950"/>
                  </a:lnTo>
                  <a:cubicBezTo>
                    <a:pt x="7115" y="9909"/>
                    <a:pt x="7116" y="9868"/>
                    <a:pt x="7117" y="9827"/>
                  </a:cubicBezTo>
                  <a:cubicBezTo>
                    <a:pt x="7204" y="9724"/>
                    <a:pt x="7188" y="9614"/>
                    <a:pt x="7125" y="9543"/>
                  </a:cubicBezTo>
                  <a:cubicBezTo>
                    <a:pt x="7234" y="6798"/>
                    <a:pt x="8077" y="3286"/>
                    <a:pt x="6135" y="1039"/>
                  </a:cubicBezTo>
                  <a:cubicBezTo>
                    <a:pt x="5483" y="285"/>
                    <a:pt x="4691" y="0"/>
                    <a:pt x="3866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4" name="Google Shape;1487;p44">
              <a:extLst>
                <a:ext uri="{FF2B5EF4-FFF2-40B4-BE49-F238E27FC236}">
                  <a16:creationId xmlns:a16="http://schemas.microsoft.com/office/drawing/2014/main" id="{3BC8B9BB-4671-F64D-8AD1-653FDE323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204" y="3242920"/>
              <a:ext cx="80207" cy="20794"/>
            </a:xfrm>
            <a:custGeom>
              <a:avLst/>
              <a:gdLst>
                <a:gd name="T0" fmla="*/ 326 w 3703"/>
                <a:gd name="T1" fmla="*/ 1 h 960"/>
                <a:gd name="T2" fmla="*/ 64 w 3703"/>
                <a:gd name="T3" fmla="*/ 232 h 960"/>
                <a:gd name="T4" fmla="*/ 1999 w 3703"/>
                <a:gd name="T5" fmla="*/ 959 h 960"/>
                <a:gd name="T6" fmla="*/ 3396 w 3703"/>
                <a:gd name="T7" fmla="*/ 908 h 960"/>
                <a:gd name="T8" fmla="*/ 3398 w 3703"/>
                <a:gd name="T9" fmla="*/ 421 h 960"/>
                <a:gd name="T10" fmla="*/ 3396 w 3703"/>
                <a:gd name="T11" fmla="*/ 421 h 960"/>
                <a:gd name="T12" fmla="*/ 2500 w 3703"/>
                <a:gd name="T13" fmla="*/ 430 h 960"/>
                <a:gd name="T14" fmla="*/ 538 w 3703"/>
                <a:gd name="T15" fmla="*/ 232 h 960"/>
                <a:gd name="T16" fmla="*/ 326 w 3703"/>
                <a:gd name="T17" fmla="*/ 1 h 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3" h="960" extrusionOk="0">
                  <a:moveTo>
                    <a:pt x="326" y="1"/>
                  </a:moveTo>
                  <a:cubicBezTo>
                    <a:pt x="207" y="1"/>
                    <a:pt x="79" y="78"/>
                    <a:pt x="64" y="232"/>
                  </a:cubicBezTo>
                  <a:cubicBezTo>
                    <a:pt x="0" y="839"/>
                    <a:pt x="1047" y="959"/>
                    <a:pt x="1999" y="959"/>
                  </a:cubicBezTo>
                  <a:cubicBezTo>
                    <a:pt x="2612" y="959"/>
                    <a:pt x="3186" y="910"/>
                    <a:pt x="3396" y="908"/>
                  </a:cubicBezTo>
                  <a:cubicBezTo>
                    <a:pt x="3702" y="906"/>
                    <a:pt x="3703" y="421"/>
                    <a:pt x="3398" y="421"/>
                  </a:cubicBezTo>
                  <a:cubicBezTo>
                    <a:pt x="3398" y="421"/>
                    <a:pt x="3397" y="421"/>
                    <a:pt x="3396" y="421"/>
                  </a:cubicBezTo>
                  <a:cubicBezTo>
                    <a:pt x="3291" y="423"/>
                    <a:pt x="2931" y="430"/>
                    <a:pt x="2500" y="430"/>
                  </a:cubicBezTo>
                  <a:cubicBezTo>
                    <a:pt x="1649" y="430"/>
                    <a:pt x="521" y="400"/>
                    <a:pt x="538" y="232"/>
                  </a:cubicBezTo>
                  <a:cubicBezTo>
                    <a:pt x="555" y="77"/>
                    <a:pt x="445" y="1"/>
                    <a:pt x="326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5" name="Google Shape;1488;p44">
              <a:extLst>
                <a:ext uri="{FF2B5EF4-FFF2-40B4-BE49-F238E27FC236}">
                  <a16:creationId xmlns:a16="http://schemas.microsoft.com/office/drawing/2014/main" id="{F0902480-9FE9-484A-9A11-206F96614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776" y="3101567"/>
              <a:ext cx="91535" cy="157750"/>
            </a:xfrm>
            <a:custGeom>
              <a:avLst/>
              <a:gdLst>
                <a:gd name="T0" fmla="*/ 2454 w 4226"/>
                <a:gd name="T1" fmla="*/ 0 h 7283"/>
                <a:gd name="T2" fmla="*/ 408 w 4226"/>
                <a:gd name="T3" fmla="*/ 1205 h 7283"/>
                <a:gd name="T4" fmla="*/ 87 w 4226"/>
                <a:gd name="T5" fmla="*/ 3594 h 7283"/>
                <a:gd name="T6" fmla="*/ 194 w 4226"/>
                <a:gd name="T7" fmla="*/ 5338 h 7283"/>
                <a:gd name="T8" fmla="*/ 186 w 4226"/>
                <a:gd name="T9" fmla="*/ 6925 h 7283"/>
                <a:gd name="T10" fmla="*/ 396 w 4226"/>
                <a:gd name="T11" fmla="*/ 7274 h 7283"/>
                <a:gd name="T12" fmla="*/ 596 w 4226"/>
                <a:gd name="T13" fmla="*/ 7169 h 7283"/>
                <a:gd name="T14" fmla="*/ 709 w 4226"/>
                <a:gd name="T15" fmla="*/ 5834 h 7283"/>
                <a:gd name="T16" fmla="*/ 560 w 4226"/>
                <a:gd name="T17" fmla="*/ 2955 h 7283"/>
                <a:gd name="T18" fmla="*/ 1580 w 4226"/>
                <a:gd name="T19" fmla="*/ 744 h 7283"/>
                <a:gd name="T20" fmla="*/ 2435 w 4226"/>
                <a:gd name="T21" fmla="*/ 496 h 7283"/>
                <a:gd name="T22" fmla="*/ 3322 w 4226"/>
                <a:gd name="T23" fmla="*/ 977 h 7283"/>
                <a:gd name="T24" fmla="*/ 3724 w 4226"/>
                <a:gd name="T25" fmla="*/ 4268 h 7283"/>
                <a:gd name="T26" fmla="*/ 3531 w 4226"/>
                <a:gd name="T27" fmla="*/ 7047 h 7283"/>
                <a:gd name="T28" fmla="*/ 3765 w 4226"/>
                <a:gd name="T29" fmla="*/ 7282 h 7283"/>
                <a:gd name="T30" fmla="*/ 4006 w 4226"/>
                <a:gd name="T31" fmla="*/ 7047 h 7283"/>
                <a:gd name="T32" fmla="*/ 4221 w 4226"/>
                <a:gd name="T33" fmla="*/ 3249 h 7283"/>
                <a:gd name="T34" fmla="*/ 3303 w 4226"/>
                <a:gd name="T35" fmla="*/ 247 h 7283"/>
                <a:gd name="T36" fmla="*/ 2454 w 4226"/>
                <a:gd name="T37" fmla="*/ 0 h 7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26" h="7283" extrusionOk="0">
                  <a:moveTo>
                    <a:pt x="2454" y="0"/>
                  </a:moveTo>
                  <a:cubicBezTo>
                    <a:pt x="1652" y="0"/>
                    <a:pt x="808" y="547"/>
                    <a:pt x="408" y="1205"/>
                  </a:cubicBezTo>
                  <a:cubicBezTo>
                    <a:pt x="1" y="1875"/>
                    <a:pt x="80" y="2849"/>
                    <a:pt x="87" y="3594"/>
                  </a:cubicBezTo>
                  <a:cubicBezTo>
                    <a:pt x="94" y="4177"/>
                    <a:pt x="145" y="4759"/>
                    <a:pt x="194" y="5338"/>
                  </a:cubicBezTo>
                  <a:cubicBezTo>
                    <a:pt x="230" y="5762"/>
                    <a:pt x="451" y="6555"/>
                    <a:pt x="186" y="6925"/>
                  </a:cubicBezTo>
                  <a:cubicBezTo>
                    <a:pt x="59" y="7102"/>
                    <a:pt x="224" y="7274"/>
                    <a:pt x="396" y="7274"/>
                  </a:cubicBezTo>
                  <a:cubicBezTo>
                    <a:pt x="469" y="7274"/>
                    <a:pt x="543" y="7244"/>
                    <a:pt x="596" y="7169"/>
                  </a:cubicBezTo>
                  <a:cubicBezTo>
                    <a:pt x="874" y="6782"/>
                    <a:pt x="763" y="6280"/>
                    <a:pt x="709" y="5834"/>
                  </a:cubicBezTo>
                  <a:cubicBezTo>
                    <a:pt x="596" y="4883"/>
                    <a:pt x="555" y="3911"/>
                    <a:pt x="560" y="2955"/>
                  </a:cubicBezTo>
                  <a:cubicBezTo>
                    <a:pt x="564" y="2015"/>
                    <a:pt x="720" y="1230"/>
                    <a:pt x="1580" y="744"/>
                  </a:cubicBezTo>
                  <a:cubicBezTo>
                    <a:pt x="1851" y="591"/>
                    <a:pt x="2151" y="496"/>
                    <a:pt x="2435" y="496"/>
                  </a:cubicBezTo>
                  <a:cubicBezTo>
                    <a:pt x="2778" y="496"/>
                    <a:pt x="3099" y="634"/>
                    <a:pt x="3322" y="977"/>
                  </a:cubicBezTo>
                  <a:cubicBezTo>
                    <a:pt x="3898" y="1860"/>
                    <a:pt x="3768" y="3263"/>
                    <a:pt x="3724" y="4268"/>
                  </a:cubicBezTo>
                  <a:cubicBezTo>
                    <a:pt x="3684" y="5195"/>
                    <a:pt x="3544" y="6119"/>
                    <a:pt x="3531" y="7047"/>
                  </a:cubicBezTo>
                  <a:cubicBezTo>
                    <a:pt x="3529" y="7204"/>
                    <a:pt x="3646" y="7282"/>
                    <a:pt x="3765" y="7282"/>
                  </a:cubicBezTo>
                  <a:cubicBezTo>
                    <a:pt x="3884" y="7282"/>
                    <a:pt x="4004" y="7204"/>
                    <a:pt x="4006" y="7047"/>
                  </a:cubicBezTo>
                  <a:cubicBezTo>
                    <a:pt x="4023" y="5778"/>
                    <a:pt x="4225" y="4521"/>
                    <a:pt x="4221" y="3249"/>
                  </a:cubicBezTo>
                  <a:cubicBezTo>
                    <a:pt x="4218" y="2321"/>
                    <a:pt x="4173" y="821"/>
                    <a:pt x="3303" y="247"/>
                  </a:cubicBezTo>
                  <a:cubicBezTo>
                    <a:pt x="3042" y="75"/>
                    <a:pt x="2751" y="0"/>
                    <a:pt x="2454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6" name="Google Shape;1489;p44">
              <a:extLst>
                <a:ext uri="{FF2B5EF4-FFF2-40B4-BE49-F238E27FC236}">
                  <a16:creationId xmlns:a16="http://schemas.microsoft.com/office/drawing/2014/main" id="{7370C580-90A6-6746-8708-CFB798E83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766" y="3250285"/>
              <a:ext cx="85882" cy="13971"/>
            </a:xfrm>
            <a:custGeom>
              <a:avLst/>
              <a:gdLst>
                <a:gd name="T0" fmla="*/ 2270 w 3965"/>
                <a:gd name="T1" fmla="*/ 1 h 645"/>
                <a:gd name="T2" fmla="*/ 2246 w 3965"/>
                <a:gd name="T3" fmla="*/ 1 h 645"/>
                <a:gd name="T4" fmla="*/ 802 w 3965"/>
                <a:gd name="T5" fmla="*/ 117 h 645"/>
                <a:gd name="T6" fmla="*/ 415 w 3965"/>
                <a:gd name="T7" fmla="*/ 90 h 645"/>
                <a:gd name="T8" fmla="*/ 375 w 3965"/>
                <a:gd name="T9" fmla="*/ 87 h 645"/>
                <a:gd name="T10" fmla="*/ 289 w 3965"/>
                <a:gd name="T11" fmla="*/ 560 h 645"/>
                <a:gd name="T12" fmla="*/ 821 w 3965"/>
                <a:gd name="T13" fmla="*/ 597 h 645"/>
                <a:gd name="T14" fmla="*/ 1811 w 3965"/>
                <a:gd name="T15" fmla="*/ 523 h 645"/>
                <a:gd name="T16" fmla="*/ 2076 w 3965"/>
                <a:gd name="T17" fmla="*/ 508 h 645"/>
                <a:gd name="T18" fmla="*/ 3513 w 3965"/>
                <a:gd name="T19" fmla="*/ 644 h 645"/>
                <a:gd name="T20" fmla="*/ 3658 w 3965"/>
                <a:gd name="T21" fmla="*/ 640 h 645"/>
                <a:gd name="T22" fmla="*/ 3675 w 3965"/>
                <a:gd name="T23" fmla="*/ 154 h 645"/>
                <a:gd name="T24" fmla="*/ 3658 w 3965"/>
                <a:gd name="T25" fmla="*/ 154 h 645"/>
                <a:gd name="T26" fmla="*/ 3560 w 3965"/>
                <a:gd name="T27" fmla="*/ 157 h 645"/>
                <a:gd name="T28" fmla="*/ 2270 w 3965"/>
                <a:gd name="T29" fmla="*/ 1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965" h="645" extrusionOk="0">
                  <a:moveTo>
                    <a:pt x="2270" y="1"/>
                  </a:moveTo>
                  <a:cubicBezTo>
                    <a:pt x="2262" y="1"/>
                    <a:pt x="2254" y="1"/>
                    <a:pt x="2246" y="1"/>
                  </a:cubicBezTo>
                  <a:cubicBezTo>
                    <a:pt x="1760" y="8"/>
                    <a:pt x="1285" y="117"/>
                    <a:pt x="802" y="117"/>
                  </a:cubicBezTo>
                  <a:cubicBezTo>
                    <a:pt x="673" y="117"/>
                    <a:pt x="545" y="110"/>
                    <a:pt x="415" y="90"/>
                  </a:cubicBezTo>
                  <a:cubicBezTo>
                    <a:pt x="401" y="88"/>
                    <a:pt x="388" y="87"/>
                    <a:pt x="375" y="87"/>
                  </a:cubicBezTo>
                  <a:cubicBezTo>
                    <a:pt x="105" y="87"/>
                    <a:pt x="0" y="516"/>
                    <a:pt x="289" y="560"/>
                  </a:cubicBezTo>
                  <a:cubicBezTo>
                    <a:pt x="468" y="586"/>
                    <a:pt x="645" y="597"/>
                    <a:pt x="821" y="597"/>
                  </a:cubicBezTo>
                  <a:cubicBezTo>
                    <a:pt x="1150" y="597"/>
                    <a:pt x="1477" y="560"/>
                    <a:pt x="1811" y="523"/>
                  </a:cubicBezTo>
                  <a:cubicBezTo>
                    <a:pt x="1901" y="512"/>
                    <a:pt x="1989" y="508"/>
                    <a:pt x="2076" y="508"/>
                  </a:cubicBezTo>
                  <a:cubicBezTo>
                    <a:pt x="2568" y="508"/>
                    <a:pt x="3029" y="644"/>
                    <a:pt x="3513" y="644"/>
                  </a:cubicBezTo>
                  <a:cubicBezTo>
                    <a:pt x="3561" y="644"/>
                    <a:pt x="3610" y="643"/>
                    <a:pt x="3658" y="640"/>
                  </a:cubicBezTo>
                  <a:cubicBezTo>
                    <a:pt x="3957" y="622"/>
                    <a:pt x="3965" y="154"/>
                    <a:pt x="3675" y="154"/>
                  </a:cubicBezTo>
                  <a:cubicBezTo>
                    <a:pt x="3670" y="154"/>
                    <a:pt x="3664" y="154"/>
                    <a:pt x="3658" y="154"/>
                  </a:cubicBezTo>
                  <a:cubicBezTo>
                    <a:pt x="3625" y="156"/>
                    <a:pt x="3593" y="157"/>
                    <a:pt x="3560" y="157"/>
                  </a:cubicBezTo>
                  <a:cubicBezTo>
                    <a:pt x="3131" y="157"/>
                    <a:pt x="2708" y="1"/>
                    <a:pt x="2270" y="1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  <p:sp>
          <p:nvSpPr>
            <p:cNvPr id="37" name="Google Shape;1490;p44">
              <a:extLst>
                <a:ext uri="{FF2B5EF4-FFF2-40B4-BE49-F238E27FC236}">
                  <a16:creationId xmlns:a16="http://schemas.microsoft.com/office/drawing/2014/main" id="{ADB4C809-3A17-5C41-B881-227A127AA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766" y="2852326"/>
              <a:ext cx="527399" cy="526836"/>
            </a:xfrm>
            <a:custGeom>
              <a:avLst/>
              <a:gdLst>
                <a:gd name="T0" fmla="*/ 18666 w 24349"/>
                <a:gd name="T1" fmla="*/ 566 h 24323"/>
                <a:gd name="T2" fmla="*/ 20872 w 24349"/>
                <a:gd name="T3" fmla="*/ 538 h 24323"/>
                <a:gd name="T4" fmla="*/ 22199 w 24349"/>
                <a:gd name="T5" fmla="*/ 606 h 24323"/>
                <a:gd name="T6" fmla="*/ 22983 w 24349"/>
                <a:gd name="T7" fmla="*/ 12733 h 24323"/>
                <a:gd name="T8" fmla="*/ 23040 w 24349"/>
                <a:gd name="T9" fmla="*/ 22499 h 24323"/>
                <a:gd name="T10" fmla="*/ 18798 w 24349"/>
                <a:gd name="T11" fmla="*/ 23579 h 24323"/>
                <a:gd name="T12" fmla="*/ 13505 w 24349"/>
                <a:gd name="T13" fmla="*/ 23710 h 24323"/>
                <a:gd name="T14" fmla="*/ 3757 w 24349"/>
                <a:gd name="T15" fmla="*/ 23715 h 24323"/>
                <a:gd name="T16" fmla="*/ 2700 w 24349"/>
                <a:gd name="T17" fmla="*/ 23726 h 24323"/>
                <a:gd name="T18" fmla="*/ 817 w 24349"/>
                <a:gd name="T19" fmla="*/ 21845 h 24323"/>
                <a:gd name="T20" fmla="*/ 744 w 24349"/>
                <a:gd name="T21" fmla="*/ 6364 h 24323"/>
                <a:gd name="T22" fmla="*/ 3112 w 24349"/>
                <a:gd name="T23" fmla="*/ 553 h 24323"/>
                <a:gd name="T24" fmla="*/ 4144 w 24349"/>
                <a:gd name="T25" fmla="*/ 569 h 24323"/>
                <a:gd name="T26" fmla="*/ 10054 w 24349"/>
                <a:gd name="T27" fmla="*/ 619 h 24323"/>
                <a:gd name="T28" fmla="*/ 13884 w 24349"/>
                <a:gd name="T29" fmla="*/ 882 h 24323"/>
                <a:gd name="T30" fmla="*/ 15038 w 24349"/>
                <a:gd name="T31" fmla="*/ 630 h 24323"/>
                <a:gd name="T32" fmla="*/ 16512 w 24349"/>
                <a:gd name="T33" fmla="*/ 463 h 24323"/>
                <a:gd name="T34" fmla="*/ 14669 w 24349"/>
                <a:gd name="T35" fmla="*/ 235 h 24323"/>
                <a:gd name="T36" fmla="*/ 14549 w 24349"/>
                <a:gd name="T37" fmla="*/ 324 h 24323"/>
                <a:gd name="T38" fmla="*/ 10440 w 24349"/>
                <a:gd name="T39" fmla="*/ 155 h 24323"/>
                <a:gd name="T40" fmla="*/ 5316 w 24349"/>
                <a:gd name="T41" fmla="*/ 74 h 24323"/>
                <a:gd name="T42" fmla="*/ 3319 w 24349"/>
                <a:gd name="T43" fmla="*/ 7 h 24323"/>
                <a:gd name="T44" fmla="*/ 298 w 24349"/>
                <a:gd name="T45" fmla="*/ 5153 h 24323"/>
                <a:gd name="T46" fmla="*/ 351 w 24349"/>
                <a:gd name="T47" fmla="*/ 20874 h 24323"/>
                <a:gd name="T48" fmla="*/ 2728 w 24349"/>
                <a:gd name="T49" fmla="*/ 24221 h 24323"/>
                <a:gd name="T50" fmla="*/ 3785 w 24349"/>
                <a:gd name="T51" fmla="*/ 24204 h 24323"/>
                <a:gd name="T52" fmla="*/ 7672 w 24349"/>
                <a:gd name="T53" fmla="*/ 24322 h 24323"/>
                <a:gd name="T54" fmla="*/ 17547 w 24349"/>
                <a:gd name="T55" fmla="*/ 24078 h 24323"/>
                <a:gd name="T56" fmla="*/ 20316 w 24349"/>
                <a:gd name="T57" fmla="*/ 24117 h 24323"/>
                <a:gd name="T58" fmla="*/ 23581 w 24349"/>
                <a:gd name="T59" fmla="*/ 18280 h 24323"/>
                <a:gd name="T60" fmla="*/ 23028 w 24349"/>
                <a:gd name="T61" fmla="*/ 559 h 24323"/>
                <a:gd name="T62" fmla="*/ 20911 w 24349"/>
                <a:gd name="T63" fmla="*/ 52 h 24323"/>
                <a:gd name="T64" fmla="*/ 20583 w 24349"/>
                <a:gd name="T65" fmla="*/ 51 h 24323"/>
                <a:gd name="T66" fmla="*/ 17271 w 24349"/>
                <a:gd name="T67" fmla="*/ 26 h 24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349" h="24323" extrusionOk="0">
                  <a:moveTo>
                    <a:pt x="16512" y="463"/>
                  </a:moveTo>
                  <a:cubicBezTo>
                    <a:pt x="17240" y="463"/>
                    <a:pt x="17981" y="545"/>
                    <a:pt x="18666" y="566"/>
                  </a:cubicBezTo>
                  <a:cubicBezTo>
                    <a:pt x="18816" y="570"/>
                    <a:pt x="18966" y="572"/>
                    <a:pt x="19116" y="572"/>
                  </a:cubicBezTo>
                  <a:cubicBezTo>
                    <a:pt x="19701" y="572"/>
                    <a:pt x="20287" y="545"/>
                    <a:pt x="20872" y="538"/>
                  </a:cubicBezTo>
                  <a:cubicBezTo>
                    <a:pt x="20956" y="537"/>
                    <a:pt x="21041" y="537"/>
                    <a:pt x="21125" y="537"/>
                  </a:cubicBezTo>
                  <a:cubicBezTo>
                    <a:pt x="21483" y="537"/>
                    <a:pt x="21845" y="550"/>
                    <a:pt x="22199" y="606"/>
                  </a:cubicBezTo>
                  <a:cubicBezTo>
                    <a:pt x="22991" y="732"/>
                    <a:pt x="23003" y="1738"/>
                    <a:pt x="23021" y="2326"/>
                  </a:cubicBezTo>
                  <a:cubicBezTo>
                    <a:pt x="23134" y="5792"/>
                    <a:pt x="22815" y="9262"/>
                    <a:pt x="22983" y="12733"/>
                  </a:cubicBezTo>
                  <a:cubicBezTo>
                    <a:pt x="23060" y="14324"/>
                    <a:pt x="23068" y="15909"/>
                    <a:pt x="23085" y="17502"/>
                  </a:cubicBezTo>
                  <a:cubicBezTo>
                    <a:pt x="23106" y="19169"/>
                    <a:pt x="23338" y="20842"/>
                    <a:pt x="23040" y="22499"/>
                  </a:cubicBezTo>
                  <a:cubicBezTo>
                    <a:pt x="22865" y="23473"/>
                    <a:pt x="21824" y="23671"/>
                    <a:pt x="20756" y="23671"/>
                  </a:cubicBezTo>
                  <a:cubicBezTo>
                    <a:pt x="20026" y="23671"/>
                    <a:pt x="19284" y="23579"/>
                    <a:pt x="18798" y="23579"/>
                  </a:cubicBezTo>
                  <a:cubicBezTo>
                    <a:pt x="18789" y="23579"/>
                    <a:pt x="18780" y="23579"/>
                    <a:pt x="18771" y="23579"/>
                  </a:cubicBezTo>
                  <a:cubicBezTo>
                    <a:pt x="17014" y="23590"/>
                    <a:pt x="15262" y="23685"/>
                    <a:pt x="13505" y="23710"/>
                  </a:cubicBezTo>
                  <a:cubicBezTo>
                    <a:pt x="11933" y="23732"/>
                    <a:pt x="10366" y="23742"/>
                    <a:pt x="8800" y="23742"/>
                  </a:cubicBezTo>
                  <a:cubicBezTo>
                    <a:pt x="7120" y="23742"/>
                    <a:pt x="5441" y="23731"/>
                    <a:pt x="3757" y="23715"/>
                  </a:cubicBezTo>
                  <a:cubicBezTo>
                    <a:pt x="3723" y="23714"/>
                    <a:pt x="3689" y="23714"/>
                    <a:pt x="3655" y="23714"/>
                  </a:cubicBezTo>
                  <a:cubicBezTo>
                    <a:pt x="3336" y="23714"/>
                    <a:pt x="3018" y="23726"/>
                    <a:pt x="2700" y="23726"/>
                  </a:cubicBezTo>
                  <a:cubicBezTo>
                    <a:pt x="2543" y="23726"/>
                    <a:pt x="2386" y="23723"/>
                    <a:pt x="2229" y="23715"/>
                  </a:cubicBezTo>
                  <a:cubicBezTo>
                    <a:pt x="1109" y="23655"/>
                    <a:pt x="810" y="22863"/>
                    <a:pt x="817" y="21845"/>
                  </a:cubicBezTo>
                  <a:cubicBezTo>
                    <a:pt x="832" y="20129"/>
                    <a:pt x="775" y="18416"/>
                    <a:pt x="703" y="16702"/>
                  </a:cubicBezTo>
                  <a:cubicBezTo>
                    <a:pt x="560" y="13235"/>
                    <a:pt x="642" y="9827"/>
                    <a:pt x="744" y="6364"/>
                  </a:cubicBezTo>
                  <a:cubicBezTo>
                    <a:pt x="784" y="4954"/>
                    <a:pt x="796" y="3543"/>
                    <a:pt x="829" y="2134"/>
                  </a:cubicBezTo>
                  <a:cubicBezTo>
                    <a:pt x="864" y="720"/>
                    <a:pt x="1993" y="553"/>
                    <a:pt x="3112" y="553"/>
                  </a:cubicBezTo>
                  <a:cubicBezTo>
                    <a:pt x="3461" y="553"/>
                    <a:pt x="3808" y="569"/>
                    <a:pt x="4122" y="569"/>
                  </a:cubicBezTo>
                  <a:cubicBezTo>
                    <a:pt x="4129" y="569"/>
                    <a:pt x="4136" y="569"/>
                    <a:pt x="4144" y="569"/>
                  </a:cubicBezTo>
                  <a:cubicBezTo>
                    <a:pt x="5096" y="567"/>
                    <a:pt x="6048" y="556"/>
                    <a:pt x="7000" y="556"/>
                  </a:cubicBezTo>
                  <a:cubicBezTo>
                    <a:pt x="8018" y="556"/>
                    <a:pt x="9035" y="569"/>
                    <a:pt x="10054" y="619"/>
                  </a:cubicBezTo>
                  <a:cubicBezTo>
                    <a:pt x="10933" y="661"/>
                    <a:pt x="11810" y="742"/>
                    <a:pt x="12686" y="804"/>
                  </a:cubicBezTo>
                  <a:cubicBezTo>
                    <a:pt x="13074" y="831"/>
                    <a:pt x="13482" y="882"/>
                    <a:pt x="13884" y="882"/>
                  </a:cubicBezTo>
                  <a:cubicBezTo>
                    <a:pt x="14246" y="882"/>
                    <a:pt x="14603" y="841"/>
                    <a:pt x="14936" y="705"/>
                  </a:cubicBezTo>
                  <a:cubicBezTo>
                    <a:pt x="14979" y="687"/>
                    <a:pt x="15013" y="661"/>
                    <a:pt x="15038" y="630"/>
                  </a:cubicBezTo>
                  <a:cubicBezTo>
                    <a:pt x="15508" y="502"/>
                    <a:pt x="16007" y="463"/>
                    <a:pt x="16512" y="463"/>
                  </a:cubicBezTo>
                  <a:close/>
                  <a:moveTo>
                    <a:pt x="16368" y="0"/>
                  </a:moveTo>
                  <a:cubicBezTo>
                    <a:pt x="15790" y="0"/>
                    <a:pt x="15210" y="47"/>
                    <a:pt x="14669" y="235"/>
                  </a:cubicBezTo>
                  <a:cubicBezTo>
                    <a:pt x="14615" y="254"/>
                    <a:pt x="14576" y="286"/>
                    <a:pt x="14549" y="324"/>
                  </a:cubicBezTo>
                  <a:cubicBezTo>
                    <a:pt x="14210" y="420"/>
                    <a:pt x="13832" y="456"/>
                    <a:pt x="13438" y="456"/>
                  </a:cubicBezTo>
                  <a:cubicBezTo>
                    <a:pt x="12424" y="456"/>
                    <a:pt x="11301" y="218"/>
                    <a:pt x="10440" y="155"/>
                  </a:cubicBezTo>
                  <a:cubicBezTo>
                    <a:pt x="9409" y="80"/>
                    <a:pt x="8374" y="61"/>
                    <a:pt x="7340" y="61"/>
                  </a:cubicBezTo>
                  <a:cubicBezTo>
                    <a:pt x="6665" y="61"/>
                    <a:pt x="5990" y="69"/>
                    <a:pt x="5316" y="74"/>
                  </a:cubicBezTo>
                  <a:cubicBezTo>
                    <a:pt x="5301" y="75"/>
                    <a:pt x="5285" y="75"/>
                    <a:pt x="5270" y="75"/>
                  </a:cubicBezTo>
                  <a:cubicBezTo>
                    <a:pt x="4749" y="75"/>
                    <a:pt x="4038" y="7"/>
                    <a:pt x="3319" y="7"/>
                  </a:cubicBezTo>
                  <a:cubicBezTo>
                    <a:pt x="2009" y="7"/>
                    <a:pt x="672" y="233"/>
                    <a:pt x="413" y="1513"/>
                  </a:cubicBezTo>
                  <a:cubicBezTo>
                    <a:pt x="181" y="2656"/>
                    <a:pt x="325" y="3992"/>
                    <a:pt x="298" y="5153"/>
                  </a:cubicBezTo>
                  <a:cubicBezTo>
                    <a:pt x="257" y="6917"/>
                    <a:pt x="144" y="8677"/>
                    <a:pt x="96" y="10440"/>
                  </a:cubicBezTo>
                  <a:cubicBezTo>
                    <a:pt x="0" y="13919"/>
                    <a:pt x="315" y="17396"/>
                    <a:pt x="351" y="20874"/>
                  </a:cubicBezTo>
                  <a:cubicBezTo>
                    <a:pt x="359" y="21651"/>
                    <a:pt x="112" y="22957"/>
                    <a:pt x="732" y="23583"/>
                  </a:cubicBezTo>
                  <a:cubicBezTo>
                    <a:pt x="1278" y="24136"/>
                    <a:pt x="1999" y="24221"/>
                    <a:pt x="2728" y="24221"/>
                  </a:cubicBezTo>
                  <a:cubicBezTo>
                    <a:pt x="2924" y="24221"/>
                    <a:pt x="3119" y="24215"/>
                    <a:pt x="3312" y="24210"/>
                  </a:cubicBezTo>
                  <a:cubicBezTo>
                    <a:pt x="3470" y="24206"/>
                    <a:pt x="3628" y="24204"/>
                    <a:pt x="3785" y="24204"/>
                  </a:cubicBezTo>
                  <a:cubicBezTo>
                    <a:pt x="5031" y="24204"/>
                    <a:pt x="6276" y="24316"/>
                    <a:pt x="7523" y="24322"/>
                  </a:cubicBezTo>
                  <a:cubicBezTo>
                    <a:pt x="7572" y="24322"/>
                    <a:pt x="7622" y="24322"/>
                    <a:pt x="7672" y="24322"/>
                  </a:cubicBezTo>
                  <a:cubicBezTo>
                    <a:pt x="9345" y="24322"/>
                    <a:pt x="11023" y="24201"/>
                    <a:pt x="12698" y="24199"/>
                  </a:cubicBezTo>
                  <a:cubicBezTo>
                    <a:pt x="14316" y="24198"/>
                    <a:pt x="15930" y="24105"/>
                    <a:pt x="17547" y="24078"/>
                  </a:cubicBezTo>
                  <a:cubicBezTo>
                    <a:pt x="17658" y="24076"/>
                    <a:pt x="17770" y="24075"/>
                    <a:pt x="17882" y="24075"/>
                  </a:cubicBezTo>
                  <a:cubicBezTo>
                    <a:pt x="18682" y="24075"/>
                    <a:pt x="19502" y="24117"/>
                    <a:pt x="20316" y="24117"/>
                  </a:cubicBezTo>
                  <a:cubicBezTo>
                    <a:pt x="20957" y="24117"/>
                    <a:pt x="21593" y="24091"/>
                    <a:pt x="22212" y="23997"/>
                  </a:cubicBezTo>
                  <a:cubicBezTo>
                    <a:pt x="24349" y="23673"/>
                    <a:pt x="23646" y="19674"/>
                    <a:pt x="23581" y="18280"/>
                  </a:cubicBezTo>
                  <a:cubicBezTo>
                    <a:pt x="23334" y="12959"/>
                    <a:pt x="23571" y="7644"/>
                    <a:pt x="23496" y="2325"/>
                  </a:cubicBezTo>
                  <a:cubicBezTo>
                    <a:pt x="23488" y="1774"/>
                    <a:pt x="23460" y="972"/>
                    <a:pt x="23028" y="559"/>
                  </a:cubicBezTo>
                  <a:cubicBezTo>
                    <a:pt x="22535" y="88"/>
                    <a:pt x="21917" y="50"/>
                    <a:pt x="21281" y="50"/>
                  </a:cubicBezTo>
                  <a:cubicBezTo>
                    <a:pt x="21158" y="50"/>
                    <a:pt x="21035" y="52"/>
                    <a:pt x="20911" y="52"/>
                  </a:cubicBezTo>
                  <a:cubicBezTo>
                    <a:pt x="20898" y="52"/>
                    <a:pt x="20884" y="52"/>
                    <a:pt x="20871" y="52"/>
                  </a:cubicBezTo>
                  <a:cubicBezTo>
                    <a:pt x="20775" y="51"/>
                    <a:pt x="20679" y="51"/>
                    <a:pt x="20583" y="51"/>
                  </a:cubicBezTo>
                  <a:cubicBezTo>
                    <a:pt x="20071" y="51"/>
                    <a:pt x="19560" y="55"/>
                    <a:pt x="19049" y="55"/>
                  </a:cubicBezTo>
                  <a:cubicBezTo>
                    <a:pt x="18457" y="55"/>
                    <a:pt x="17865" y="50"/>
                    <a:pt x="17271" y="26"/>
                  </a:cubicBezTo>
                  <a:cubicBezTo>
                    <a:pt x="16975" y="13"/>
                    <a:pt x="16672" y="0"/>
                    <a:pt x="16368" y="0"/>
                  </a:cubicBezTo>
                  <a:close/>
                </a:path>
              </a:pathLst>
            </a:custGeom>
            <a:solidFill>
              <a:srgbClr val="1D1D1B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lIns="91425" tIns="91425" rIns="91425" bIns="91425" anchor="ctr"/>
            <a:lstStyle/>
            <a:p>
              <a:endParaRPr lang="en-KE"/>
            </a:p>
          </p:txBody>
        </p:sp>
      </p:grpSp>
      <p:grpSp>
        <p:nvGrpSpPr>
          <p:cNvPr id="38" name="Google Shape;539;p23">
            <a:extLst>
              <a:ext uri="{FF2B5EF4-FFF2-40B4-BE49-F238E27FC236}">
                <a16:creationId xmlns:a16="http://schemas.microsoft.com/office/drawing/2014/main" id="{9B45983C-88FE-1A43-8A17-EB27C479C0D2}"/>
              </a:ext>
            </a:extLst>
          </p:cNvPr>
          <p:cNvGrpSpPr>
            <a:grpSpLocks/>
          </p:cNvGrpSpPr>
          <p:nvPr/>
        </p:nvGrpSpPr>
        <p:grpSpPr bwMode="auto">
          <a:xfrm>
            <a:off x="352396" y="865413"/>
            <a:ext cx="825547" cy="711597"/>
            <a:chOff x="6451118" y="1964685"/>
            <a:chExt cx="884232" cy="497711"/>
          </a:xfrm>
          <a:solidFill>
            <a:srgbClr val="E7BAA7"/>
          </a:solidFill>
        </p:grpSpPr>
        <p:sp>
          <p:nvSpPr>
            <p:cNvPr id="39" name="Google Shape;540;p23">
              <a:extLst>
                <a:ext uri="{FF2B5EF4-FFF2-40B4-BE49-F238E27FC236}">
                  <a16:creationId xmlns:a16="http://schemas.microsoft.com/office/drawing/2014/main" id="{F26B353C-6C99-EC49-A696-5A2BB35A8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118" y="1964685"/>
              <a:ext cx="772346" cy="497711"/>
            </a:xfrm>
            <a:custGeom>
              <a:avLst/>
              <a:gdLst>
                <a:gd name="T0" fmla="*/ 7096 w 23339"/>
                <a:gd name="T1" fmla="*/ 720 h 15040"/>
                <a:gd name="T2" fmla="*/ 8743 w 23339"/>
                <a:gd name="T3" fmla="*/ 1116 h 15040"/>
                <a:gd name="T4" fmla="*/ 11826 w 23339"/>
                <a:gd name="T5" fmla="*/ 6363 h 15040"/>
                <a:gd name="T6" fmla="*/ 12176 w 23339"/>
                <a:gd name="T7" fmla="*/ 6868 h 15040"/>
                <a:gd name="T8" fmla="*/ 12492 w 23339"/>
                <a:gd name="T9" fmla="*/ 6698 h 15040"/>
                <a:gd name="T10" fmla="*/ 18285 w 23339"/>
                <a:gd name="T11" fmla="*/ 2042 h 15040"/>
                <a:gd name="T12" fmla="*/ 18567 w 23339"/>
                <a:gd name="T13" fmla="*/ 2033 h 15040"/>
                <a:gd name="T14" fmla="*/ 21548 w 23339"/>
                <a:gd name="T15" fmla="*/ 7369 h 15040"/>
                <a:gd name="T16" fmla="*/ 11086 w 23339"/>
                <a:gd name="T17" fmla="*/ 14215 h 15040"/>
                <a:gd name="T18" fmla="*/ 11072 w 23339"/>
                <a:gd name="T19" fmla="*/ 14222 h 15040"/>
                <a:gd name="T20" fmla="*/ 3594 w 23339"/>
                <a:gd name="T21" fmla="*/ 4332 h 15040"/>
                <a:gd name="T22" fmla="*/ 7096 w 23339"/>
                <a:gd name="T23" fmla="*/ 720 h 15040"/>
                <a:gd name="T24" fmla="*/ 6991 w 23339"/>
                <a:gd name="T25" fmla="*/ 1 h 15040"/>
                <a:gd name="T26" fmla="*/ 3768 w 23339"/>
                <a:gd name="T27" fmla="*/ 1586 h 15040"/>
                <a:gd name="T28" fmla="*/ 10797 w 23339"/>
                <a:gd name="T29" fmla="*/ 14969 h 15040"/>
                <a:gd name="T30" fmla="*/ 10997 w 23339"/>
                <a:gd name="T31" fmla="*/ 15040 h 15040"/>
                <a:gd name="T32" fmla="*/ 11339 w 23339"/>
                <a:gd name="T33" fmla="*/ 14690 h 15040"/>
                <a:gd name="T34" fmla="*/ 22677 w 23339"/>
                <a:gd name="T35" fmla="*/ 4903 h 15040"/>
                <a:gd name="T36" fmla="*/ 18603 w 23339"/>
                <a:gd name="T37" fmla="*/ 1287 h 15040"/>
                <a:gd name="T38" fmla="*/ 18272 w 23339"/>
                <a:gd name="T39" fmla="*/ 1298 h 15040"/>
                <a:gd name="T40" fmla="*/ 12295 w 23339"/>
                <a:gd name="T41" fmla="*/ 5681 h 15040"/>
                <a:gd name="T42" fmla="*/ 9308 w 23339"/>
                <a:gd name="T43" fmla="*/ 606 h 15040"/>
                <a:gd name="T44" fmla="*/ 6991 w 23339"/>
                <a:gd name="T45" fmla="*/ 1 h 15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  <p:sp>
          <p:nvSpPr>
            <p:cNvPr id="40" name="Google Shape;541;p23">
              <a:extLst>
                <a:ext uri="{FF2B5EF4-FFF2-40B4-BE49-F238E27FC236}">
                  <a16:creationId xmlns:a16="http://schemas.microsoft.com/office/drawing/2014/main" id="{B9785387-6CDA-CA4A-9737-7ED6AC0C6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231" y="2177603"/>
              <a:ext cx="59732" cy="78098"/>
            </a:xfrm>
            <a:custGeom>
              <a:avLst/>
              <a:gdLst>
                <a:gd name="T0" fmla="*/ 1357 w 1805"/>
                <a:gd name="T1" fmla="*/ 0 h 2360"/>
                <a:gd name="T2" fmla="*/ 1172 w 1805"/>
                <a:gd name="T3" fmla="*/ 177 h 2360"/>
                <a:gd name="T4" fmla="*/ 178 w 1805"/>
                <a:gd name="T5" fmla="*/ 2037 h 2360"/>
                <a:gd name="T6" fmla="*/ 278 w 1805"/>
                <a:gd name="T7" fmla="*/ 2359 h 2360"/>
                <a:gd name="T8" fmla="*/ 357 w 1805"/>
                <a:gd name="T9" fmla="*/ 2341 h 2360"/>
                <a:gd name="T10" fmla="*/ 1532 w 1805"/>
                <a:gd name="T11" fmla="*/ 130 h 2360"/>
                <a:gd name="T12" fmla="*/ 1357 w 1805"/>
                <a:gd name="T13" fmla="*/ 0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  <p:sp>
          <p:nvSpPr>
            <p:cNvPr id="41" name="Google Shape;542;p23">
              <a:extLst>
                <a:ext uri="{FF2B5EF4-FFF2-40B4-BE49-F238E27FC236}">
                  <a16:creationId xmlns:a16="http://schemas.microsoft.com/office/drawing/2014/main" id="{2D748DFE-FEB0-9547-89F3-BABE9D679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166" y="2184420"/>
              <a:ext cx="57184" cy="84287"/>
            </a:xfrm>
            <a:custGeom>
              <a:avLst/>
              <a:gdLst>
                <a:gd name="T0" fmla="*/ 1387 w 1728"/>
                <a:gd name="T1" fmla="*/ 1 h 2547"/>
                <a:gd name="T2" fmla="*/ 1171 w 1728"/>
                <a:gd name="T3" fmla="*/ 202 h 2547"/>
                <a:gd name="T4" fmla="*/ 139 w 1728"/>
                <a:gd name="T5" fmla="*/ 2287 h 2547"/>
                <a:gd name="T6" fmla="*/ 215 w 1728"/>
                <a:gd name="T7" fmla="*/ 2546 h 2547"/>
                <a:gd name="T8" fmla="*/ 281 w 1728"/>
                <a:gd name="T9" fmla="*/ 2530 h 2547"/>
                <a:gd name="T10" fmla="*/ 1575 w 1728"/>
                <a:gd name="T11" fmla="*/ 147 h 2547"/>
                <a:gd name="T12" fmla="*/ 1387 w 1728"/>
                <a:gd name="T13" fmla="*/ 1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</p:grpSp>
      <p:grpSp>
        <p:nvGrpSpPr>
          <p:cNvPr id="42" name="Google Shape;539;p23">
            <a:extLst>
              <a:ext uri="{FF2B5EF4-FFF2-40B4-BE49-F238E27FC236}">
                <a16:creationId xmlns:a16="http://schemas.microsoft.com/office/drawing/2014/main" id="{70A971FF-E152-EA43-98A5-B907F2DE15F3}"/>
              </a:ext>
            </a:extLst>
          </p:cNvPr>
          <p:cNvGrpSpPr>
            <a:grpSpLocks/>
          </p:cNvGrpSpPr>
          <p:nvPr/>
        </p:nvGrpSpPr>
        <p:grpSpPr bwMode="auto">
          <a:xfrm>
            <a:off x="10561165" y="2331800"/>
            <a:ext cx="825547" cy="711597"/>
            <a:chOff x="6451118" y="1964685"/>
            <a:chExt cx="884232" cy="497711"/>
          </a:xfrm>
          <a:solidFill>
            <a:srgbClr val="E7BAA7"/>
          </a:solidFill>
        </p:grpSpPr>
        <p:sp>
          <p:nvSpPr>
            <p:cNvPr id="43" name="Google Shape;540;p23">
              <a:extLst>
                <a:ext uri="{FF2B5EF4-FFF2-40B4-BE49-F238E27FC236}">
                  <a16:creationId xmlns:a16="http://schemas.microsoft.com/office/drawing/2014/main" id="{06E177D0-25D8-EA42-AA82-65E1E1B61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1118" y="1964685"/>
              <a:ext cx="772346" cy="497711"/>
            </a:xfrm>
            <a:custGeom>
              <a:avLst/>
              <a:gdLst>
                <a:gd name="T0" fmla="*/ 7096 w 23339"/>
                <a:gd name="T1" fmla="*/ 720 h 15040"/>
                <a:gd name="T2" fmla="*/ 8743 w 23339"/>
                <a:gd name="T3" fmla="*/ 1116 h 15040"/>
                <a:gd name="T4" fmla="*/ 11826 w 23339"/>
                <a:gd name="T5" fmla="*/ 6363 h 15040"/>
                <a:gd name="T6" fmla="*/ 12176 w 23339"/>
                <a:gd name="T7" fmla="*/ 6868 h 15040"/>
                <a:gd name="T8" fmla="*/ 12492 w 23339"/>
                <a:gd name="T9" fmla="*/ 6698 h 15040"/>
                <a:gd name="T10" fmla="*/ 18285 w 23339"/>
                <a:gd name="T11" fmla="*/ 2042 h 15040"/>
                <a:gd name="T12" fmla="*/ 18567 w 23339"/>
                <a:gd name="T13" fmla="*/ 2033 h 15040"/>
                <a:gd name="T14" fmla="*/ 21548 w 23339"/>
                <a:gd name="T15" fmla="*/ 7369 h 15040"/>
                <a:gd name="T16" fmla="*/ 11086 w 23339"/>
                <a:gd name="T17" fmla="*/ 14215 h 15040"/>
                <a:gd name="T18" fmla="*/ 11072 w 23339"/>
                <a:gd name="T19" fmla="*/ 14222 h 15040"/>
                <a:gd name="T20" fmla="*/ 3594 w 23339"/>
                <a:gd name="T21" fmla="*/ 4332 h 15040"/>
                <a:gd name="T22" fmla="*/ 7096 w 23339"/>
                <a:gd name="T23" fmla="*/ 720 h 15040"/>
                <a:gd name="T24" fmla="*/ 6991 w 23339"/>
                <a:gd name="T25" fmla="*/ 1 h 15040"/>
                <a:gd name="T26" fmla="*/ 3768 w 23339"/>
                <a:gd name="T27" fmla="*/ 1586 h 15040"/>
                <a:gd name="T28" fmla="*/ 10797 w 23339"/>
                <a:gd name="T29" fmla="*/ 14969 h 15040"/>
                <a:gd name="T30" fmla="*/ 10997 w 23339"/>
                <a:gd name="T31" fmla="*/ 15040 h 15040"/>
                <a:gd name="T32" fmla="*/ 11339 w 23339"/>
                <a:gd name="T33" fmla="*/ 14690 h 15040"/>
                <a:gd name="T34" fmla="*/ 22677 w 23339"/>
                <a:gd name="T35" fmla="*/ 4903 h 15040"/>
                <a:gd name="T36" fmla="*/ 18603 w 23339"/>
                <a:gd name="T37" fmla="*/ 1287 h 15040"/>
                <a:gd name="T38" fmla="*/ 18272 w 23339"/>
                <a:gd name="T39" fmla="*/ 1298 h 15040"/>
                <a:gd name="T40" fmla="*/ 12295 w 23339"/>
                <a:gd name="T41" fmla="*/ 5681 h 15040"/>
                <a:gd name="T42" fmla="*/ 9308 w 23339"/>
                <a:gd name="T43" fmla="*/ 606 h 15040"/>
                <a:gd name="T44" fmla="*/ 6991 w 23339"/>
                <a:gd name="T45" fmla="*/ 1 h 15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  <p:sp>
          <p:nvSpPr>
            <p:cNvPr id="44" name="Google Shape;541;p23">
              <a:extLst>
                <a:ext uri="{FF2B5EF4-FFF2-40B4-BE49-F238E27FC236}">
                  <a16:creationId xmlns:a16="http://schemas.microsoft.com/office/drawing/2014/main" id="{C8BACFF7-6C2F-054E-A536-5649C884C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231" y="2177603"/>
              <a:ext cx="59732" cy="78098"/>
            </a:xfrm>
            <a:custGeom>
              <a:avLst/>
              <a:gdLst>
                <a:gd name="T0" fmla="*/ 1357 w 1805"/>
                <a:gd name="T1" fmla="*/ 0 h 2360"/>
                <a:gd name="T2" fmla="*/ 1172 w 1805"/>
                <a:gd name="T3" fmla="*/ 177 h 2360"/>
                <a:gd name="T4" fmla="*/ 178 w 1805"/>
                <a:gd name="T5" fmla="*/ 2037 h 2360"/>
                <a:gd name="T6" fmla="*/ 278 w 1805"/>
                <a:gd name="T7" fmla="*/ 2359 h 2360"/>
                <a:gd name="T8" fmla="*/ 357 w 1805"/>
                <a:gd name="T9" fmla="*/ 2341 h 2360"/>
                <a:gd name="T10" fmla="*/ 1532 w 1805"/>
                <a:gd name="T11" fmla="*/ 130 h 2360"/>
                <a:gd name="T12" fmla="*/ 1357 w 1805"/>
                <a:gd name="T13" fmla="*/ 0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  <p:sp>
          <p:nvSpPr>
            <p:cNvPr id="45" name="Google Shape;542;p23">
              <a:extLst>
                <a:ext uri="{FF2B5EF4-FFF2-40B4-BE49-F238E27FC236}">
                  <a16:creationId xmlns:a16="http://schemas.microsoft.com/office/drawing/2014/main" id="{0A28406A-E34B-4049-A789-0A2554665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166" y="2184420"/>
              <a:ext cx="57184" cy="84287"/>
            </a:xfrm>
            <a:custGeom>
              <a:avLst/>
              <a:gdLst>
                <a:gd name="T0" fmla="*/ 1387 w 1728"/>
                <a:gd name="T1" fmla="*/ 1 h 2547"/>
                <a:gd name="T2" fmla="*/ 1171 w 1728"/>
                <a:gd name="T3" fmla="*/ 202 h 2547"/>
                <a:gd name="T4" fmla="*/ 139 w 1728"/>
                <a:gd name="T5" fmla="*/ 2287 h 2547"/>
                <a:gd name="T6" fmla="*/ 215 w 1728"/>
                <a:gd name="T7" fmla="*/ 2546 h 2547"/>
                <a:gd name="T8" fmla="*/ 281 w 1728"/>
                <a:gd name="T9" fmla="*/ 2530 h 2547"/>
                <a:gd name="T10" fmla="*/ 1575 w 1728"/>
                <a:gd name="T11" fmla="*/ 147 h 2547"/>
                <a:gd name="T12" fmla="*/ 1387 w 1728"/>
                <a:gd name="T13" fmla="*/ 1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25" tIns="91425" rIns="91425" bIns="91425" anchor="ctr"/>
            <a:lstStyle/>
            <a:p>
              <a:endParaRPr lang="en-KE">
                <a:solidFill>
                  <a:srgbClr val="E3AE99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13CED36-786D-F143-897C-21B19E2A74DE}"/>
              </a:ext>
            </a:extLst>
          </p:cNvPr>
          <p:cNvSpPr txBox="1"/>
          <p:nvPr/>
        </p:nvSpPr>
        <p:spPr>
          <a:xfrm>
            <a:off x="2164921" y="5479921"/>
            <a:ext cx="95312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KE" b="1" dirty="0">
                <a:solidFill>
                  <a:srgbClr val="0070C0"/>
                </a:solidFill>
                <a:latin typeface="Papyrus" panose="020B0602040200020303" pitchFamily="34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https://www.linkedin.com/in/bernice-waweru-genetics-genomics-bioinformatics/</a:t>
            </a:r>
            <a:r>
              <a:rPr lang="en-KE" b="1" dirty="0">
                <a:solidFill>
                  <a:srgbClr val="0070C0"/>
                </a:solidFill>
                <a:latin typeface="Papyrus" panose="020B0602040200020303" pitchFamily="34" charset="77"/>
              </a:rPr>
              <a:t>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36A19F-4809-4E4E-BE70-1BC0148E6A2F}"/>
              </a:ext>
            </a:extLst>
          </p:cNvPr>
          <p:cNvSpPr txBox="1"/>
          <p:nvPr/>
        </p:nvSpPr>
        <p:spPr>
          <a:xfrm>
            <a:off x="2164922" y="6219906"/>
            <a:ext cx="61003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1" u="sng" dirty="0">
                <a:solidFill>
                  <a:srgbClr val="0070C0"/>
                </a:solidFill>
                <a:effectLst/>
                <a:latin typeface="Papyrus" panose="020B0602040200020303" pitchFamily="34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@bnwaweru</a:t>
            </a:r>
            <a:endParaRPr lang="en-GB" b="1" dirty="0">
              <a:solidFill>
                <a:srgbClr val="0070C0"/>
              </a:solidFill>
              <a:effectLst/>
              <a:latin typeface="Papyrus" panose="020B0602040200020303" pitchFamily="34" charset="77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DB02F27C-C909-7743-A7DD-2F347AEF9A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312" y="115212"/>
            <a:ext cx="8636317" cy="4836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293E8-4647-27A2-8262-F7575B4FA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79" y="6163243"/>
            <a:ext cx="506413" cy="5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2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64AEDBB-D9FE-694D-A0B4-116C7FCC7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343" y="136480"/>
            <a:ext cx="6585040" cy="6585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DDD99-5801-3747-BD1B-781A82E127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36" y="833174"/>
            <a:ext cx="7206947" cy="47881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01E0DEE-C298-8B41-A9B4-76C82CC314C2}"/>
              </a:ext>
            </a:extLst>
          </p:cNvPr>
          <p:cNvSpPr txBox="1"/>
          <p:nvPr/>
        </p:nvSpPr>
        <p:spPr>
          <a:xfrm>
            <a:off x="1117530" y="2126246"/>
            <a:ext cx="37013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spc="300" dirty="0"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I am from</a:t>
            </a:r>
          </a:p>
          <a:p>
            <a:r>
              <a:rPr lang="en-US" sz="4400" spc="300" dirty="0">
                <a:latin typeface="Avenir Next Medium" panose="020B0503020202020204" pitchFamily="34" charset="0"/>
                <a:ea typeface="Roboto" pitchFamily="2" charset="0"/>
                <a:cs typeface="Open Sans ExtraBold" panose="020B0906030804020204" pitchFamily="34" charset="0"/>
              </a:rPr>
              <a:t>Kenya</a:t>
            </a:r>
          </a:p>
        </p:txBody>
      </p:sp>
    </p:spTree>
    <p:extLst>
      <p:ext uri="{BB962C8B-B14F-4D97-AF65-F5344CB8AC3E}">
        <p14:creationId xmlns:p14="http://schemas.microsoft.com/office/powerpoint/2010/main" val="2612807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94B40-F4FA-EC4C-8B26-8D2BABEC8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" y="979299"/>
            <a:ext cx="2923121" cy="2278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BBDA0-B112-584D-B089-043938EF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r="14580"/>
          <a:stretch/>
        </p:blipFill>
        <p:spPr>
          <a:xfrm>
            <a:off x="3309793" y="1002858"/>
            <a:ext cx="3684244" cy="22241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CC43526-B61C-D949-98AB-77E4396D8FFB}"/>
              </a:ext>
            </a:extLst>
          </p:cNvPr>
          <p:cNvSpPr txBox="1"/>
          <p:nvPr/>
        </p:nvSpPr>
        <p:spPr>
          <a:xfrm>
            <a:off x="60498" y="3290174"/>
            <a:ext cx="2695647" cy="82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Secondary 2001 - 2005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Moi Tea Girls High School,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Kericho, Kenya  </a:t>
            </a:r>
            <a:endParaRPr lang="en-ID" sz="1100" i="1" dirty="0">
              <a:latin typeface="Avenir Next Medium" panose="020B0503020202020204" pitchFamily="34" charset="0"/>
              <a:ea typeface="Roboto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F21C9E-13DB-D541-842D-9F178FB87CBA}"/>
              </a:ext>
            </a:extLst>
          </p:cNvPr>
          <p:cNvSpPr txBox="1"/>
          <p:nvPr/>
        </p:nvSpPr>
        <p:spPr>
          <a:xfrm>
            <a:off x="3306635" y="3229824"/>
            <a:ext cx="3687401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effectLst/>
                <a:latin typeface="Avenir Next Medium" panose="020B0503020202020204" pitchFamily="34" charset="0"/>
                <a:ea typeface="Roboto" pitchFamily="2" charset="0"/>
              </a:rPr>
              <a:t>Undergraduate 2006 - 2010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BSc. in Biomedical Sciences and Technology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Egerton University, </a:t>
            </a:r>
            <a:r>
              <a:rPr lang="en-US" sz="1100" i="1" dirty="0" err="1">
                <a:latin typeface="Avenir Next Medium" panose="020B0503020202020204" pitchFamily="34" charset="0"/>
                <a:ea typeface="Roboto" pitchFamily="2" charset="0"/>
              </a:rPr>
              <a:t>Njoro</a:t>
            </a: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, Nakuru, Kenya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1F147D-573B-E040-A581-D05F2E50F4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79" y="0"/>
            <a:ext cx="1474621" cy="979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9F846-6B4E-1247-BF4E-5D4B13F45F3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8"/>
          <a:stretch/>
        </p:blipFill>
        <p:spPr>
          <a:xfrm>
            <a:off x="3309793" y="4124929"/>
            <a:ext cx="3684244" cy="1897250"/>
          </a:xfrm>
          <a:prstGeom prst="rect">
            <a:avLst/>
          </a:prstGeom>
        </p:spPr>
      </p:pic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C562B3CA-5BE1-1243-7CFD-D1B6BDF436A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5238" r="-189" b="9841"/>
          <a:stretch/>
        </p:blipFill>
        <p:spPr>
          <a:xfrm>
            <a:off x="8273374" y="973439"/>
            <a:ext cx="1974882" cy="2233241"/>
          </a:xfrm>
          <a:prstGeom prst="rect">
            <a:avLst/>
          </a:prstGeom>
        </p:spPr>
      </p:pic>
      <p:pic>
        <p:nvPicPr>
          <p:cNvPr id="6" name="Picture 5" descr="A group of people in a lab&#10;&#10;Description automatically generated with medium confidence">
            <a:extLst>
              <a:ext uri="{FF2B5EF4-FFF2-40B4-BE49-F238E27FC236}">
                <a16:creationId xmlns:a16="http://schemas.microsoft.com/office/drawing/2014/main" id="{2696537C-8195-9889-D4BF-CDE9C94288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65" y="4124929"/>
            <a:ext cx="2991492" cy="19840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7D4688-A4A8-AC08-90A5-6E7F81061184}"/>
              </a:ext>
            </a:extLst>
          </p:cNvPr>
          <p:cNvSpPr txBox="1"/>
          <p:nvPr/>
        </p:nvSpPr>
        <p:spPr>
          <a:xfrm>
            <a:off x="7582591" y="3269026"/>
            <a:ext cx="4424352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effectLst/>
                <a:latin typeface="Avenir Next Medium" panose="020B0503020202020204" pitchFamily="34" charset="0"/>
                <a:ea typeface="Roboto" pitchFamily="2" charset="0"/>
              </a:rPr>
              <a:t>KALRO </a:t>
            </a:r>
            <a:r>
              <a:rPr lang="en-US" sz="1100" i="1" dirty="0" err="1">
                <a:effectLst/>
                <a:latin typeface="Avenir Next Medium" panose="020B0503020202020204" pitchFamily="34" charset="0"/>
                <a:ea typeface="Roboto" pitchFamily="2" charset="0"/>
              </a:rPr>
              <a:t>Njoro</a:t>
            </a:r>
            <a:r>
              <a:rPr lang="en-US" sz="1100" i="1" dirty="0">
                <a:effectLst/>
                <a:latin typeface="Avenir Next Medium" panose="020B0503020202020204" pitchFamily="34" charset="0"/>
                <a:ea typeface="Roboto" pitchFamily="2" charset="0"/>
              </a:rPr>
              <a:t> – </a:t>
            </a: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Industrial Attachment  - 2009</a:t>
            </a:r>
            <a:endParaRPr lang="en-US" sz="1100" i="1" dirty="0">
              <a:effectLst/>
              <a:latin typeface="Avenir Next Medium" panose="020B0503020202020204" pitchFamily="34" charset="0"/>
              <a:ea typeface="Roboto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	- </a:t>
            </a:r>
            <a:r>
              <a:rPr lang="en-US" sz="1100" i="1" dirty="0">
                <a:effectLst/>
                <a:latin typeface="Avenir Next Medium" panose="020B0503020202020204" pitchFamily="34" charset="0"/>
                <a:ea typeface="Roboto" pitchFamily="2" charset="0"/>
              </a:rPr>
              <a:t>Research Assistant – 2010	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	- Graduate Research Assistant – wheat </a:t>
            </a:r>
            <a:r>
              <a:rPr lang="en-US" sz="1100" i="1" dirty="0" err="1">
                <a:latin typeface="Avenir Next Medium" panose="020B0503020202020204" pitchFamily="34" charset="0"/>
                <a:ea typeface="Roboto" pitchFamily="2" charset="0"/>
              </a:rPr>
              <a:t>programme</a:t>
            </a:r>
            <a:endParaRPr lang="en-US" sz="1100" i="1" dirty="0">
              <a:effectLst/>
              <a:latin typeface="Avenir Next Medium" panose="020B0503020202020204" pitchFamily="34" charset="0"/>
              <a:ea typeface="Roboto" pitchFamily="2" charset="0"/>
            </a:endParaRPr>
          </a:p>
        </p:txBody>
      </p:sp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760285FA-B88E-DC5C-4582-96468FD414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965" y="4119664"/>
            <a:ext cx="1115250" cy="796607"/>
          </a:xfrm>
          <a:prstGeom prst="rect">
            <a:avLst/>
          </a:prstGeom>
        </p:spPr>
      </p:pic>
      <p:pic>
        <p:nvPicPr>
          <p:cNvPr id="4" name="Picture 3" descr="A hand holding a plant&#10;&#10;Description automatically generated with low confidence">
            <a:extLst>
              <a:ext uri="{FF2B5EF4-FFF2-40B4-BE49-F238E27FC236}">
                <a16:creationId xmlns:a16="http://schemas.microsoft.com/office/drawing/2014/main" id="{B24510DB-08F2-FA5D-7CF5-385E94236EB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103944" y="4116041"/>
            <a:ext cx="3010014" cy="18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55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C94B40-F4FA-EC4C-8B26-8D2BABEC80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91" y="979299"/>
            <a:ext cx="2923121" cy="22788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BBDA0-B112-584D-B089-043938EF649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6" r="14580"/>
          <a:stretch/>
        </p:blipFill>
        <p:spPr>
          <a:xfrm>
            <a:off x="3309793" y="1002858"/>
            <a:ext cx="3684244" cy="22241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CD4252-84BD-FD45-AD3F-E09C60F22D1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6" r="19281"/>
          <a:stretch/>
        </p:blipFill>
        <p:spPr>
          <a:xfrm>
            <a:off x="7198282" y="979299"/>
            <a:ext cx="4125069" cy="2224113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CC43526-B61C-D949-98AB-77E4396D8FFB}"/>
              </a:ext>
            </a:extLst>
          </p:cNvPr>
          <p:cNvSpPr txBox="1"/>
          <p:nvPr/>
        </p:nvSpPr>
        <p:spPr>
          <a:xfrm>
            <a:off x="60498" y="3290174"/>
            <a:ext cx="2695647" cy="825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Secondary 2001 - 2005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Moi Tea Girls High School,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Kericho, Kenya  </a:t>
            </a:r>
            <a:endParaRPr lang="en-ID" sz="1100" i="1" dirty="0">
              <a:latin typeface="Avenir Next Medium" panose="020B0503020202020204" pitchFamily="34" charset="0"/>
              <a:ea typeface="Roboto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1F21C9E-13DB-D541-842D-9F178FB87CBA}"/>
              </a:ext>
            </a:extLst>
          </p:cNvPr>
          <p:cNvSpPr txBox="1"/>
          <p:nvPr/>
        </p:nvSpPr>
        <p:spPr>
          <a:xfrm>
            <a:off x="3306635" y="3229824"/>
            <a:ext cx="3687401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effectLst/>
                <a:latin typeface="Avenir Next Medium" panose="020B0503020202020204" pitchFamily="34" charset="0"/>
                <a:ea typeface="Roboto" pitchFamily="2" charset="0"/>
              </a:rPr>
              <a:t>Undergraduate 2006 - 2010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BSc. in Biomedical Sciences and Technology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Egerton University, </a:t>
            </a:r>
            <a:r>
              <a:rPr lang="en-US" sz="1100" i="1" dirty="0" err="1">
                <a:latin typeface="Avenir Next Medium" panose="020B0503020202020204" pitchFamily="34" charset="0"/>
                <a:ea typeface="Roboto" pitchFamily="2" charset="0"/>
              </a:rPr>
              <a:t>Njoro</a:t>
            </a: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, Nakuru, Kenya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63D4687-B892-D447-9923-22609E833FF1}"/>
              </a:ext>
            </a:extLst>
          </p:cNvPr>
          <p:cNvSpPr txBox="1"/>
          <p:nvPr/>
        </p:nvSpPr>
        <p:spPr>
          <a:xfrm>
            <a:off x="7230161" y="3206680"/>
            <a:ext cx="3803114" cy="832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Masters 2014 - 2018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MSc. in Plant Breeding and Biotechnology</a:t>
            </a:r>
          </a:p>
          <a:p>
            <a:pPr algn="just">
              <a:lnSpc>
                <a:spcPct val="150000"/>
              </a:lnSpc>
            </a:pPr>
            <a:r>
              <a:rPr lang="en-US" sz="1100" i="1" dirty="0">
                <a:latin typeface="Avenir Next Medium" panose="020B0503020202020204" pitchFamily="34" charset="0"/>
                <a:ea typeface="Roboto" pitchFamily="2" charset="0"/>
              </a:rPr>
              <a:t>University of Eldoret, Eldoret, Kenya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51F147D-573B-E040-A581-D05F2E50F4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379" y="0"/>
            <a:ext cx="1474621" cy="979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79F846-6B4E-1247-BF4E-5D4B13F45F3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68"/>
          <a:stretch/>
        </p:blipFill>
        <p:spPr>
          <a:xfrm>
            <a:off x="3309793" y="4124929"/>
            <a:ext cx="3684244" cy="18972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9FF9D8-5EFF-214A-A3E3-FD3CB2A4015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465"/>
          <a:stretch/>
        </p:blipFill>
        <p:spPr>
          <a:xfrm>
            <a:off x="7198281" y="4064581"/>
            <a:ext cx="4125069" cy="2598612"/>
          </a:xfrm>
          <a:prstGeom prst="rect">
            <a:avLst/>
          </a:prstGeom>
        </p:spPr>
      </p:pic>
      <p:pic>
        <p:nvPicPr>
          <p:cNvPr id="2" name="Picture 1" descr="A hand holding a plant&#10;&#10;Description automatically generated with low confidence">
            <a:extLst>
              <a:ext uri="{FF2B5EF4-FFF2-40B4-BE49-F238E27FC236}">
                <a16:creationId xmlns:a16="http://schemas.microsoft.com/office/drawing/2014/main" id="{51D89A20-1BBB-FC52-09CC-8C71107B0D5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"/>
          <a:stretch/>
        </p:blipFill>
        <p:spPr>
          <a:xfrm>
            <a:off x="103944" y="4116041"/>
            <a:ext cx="3010014" cy="189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3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5316E9-992C-5048-A57D-F4A328BA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2"/>
            <a:ext cx="8182482" cy="18819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213B3E-C17C-A84B-9B48-5D1B6E0AD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33304"/>
            <a:ext cx="8711584" cy="4658482"/>
          </a:xfrm>
          <a:prstGeom prst="rect">
            <a:avLst/>
          </a:prstGeom>
        </p:spPr>
      </p:pic>
      <p:pic>
        <p:nvPicPr>
          <p:cNvPr id="3" name="Picture 2" descr="A person in a red shirt&#10;&#10;Description automatically generated with low confidence">
            <a:extLst>
              <a:ext uri="{FF2B5EF4-FFF2-40B4-BE49-F238E27FC236}">
                <a16:creationId xmlns:a16="http://schemas.microsoft.com/office/drawing/2014/main" id="{B0E87FC7-E22A-BF2C-BFD4-362A41A07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156" y="4502119"/>
            <a:ext cx="1905000" cy="1905000"/>
          </a:xfrm>
          <a:prstGeom prst="rect">
            <a:avLst/>
          </a:prstGeom>
        </p:spPr>
      </p:pic>
      <p:pic>
        <p:nvPicPr>
          <p:cNvPr id="5" name="Picture 4" descr="A picture containing outdoor, person, plant&#10;&#10;Description automatically generated">
            <a:extLst>
              <a:ext uri="{FF2B5EF4-FFF2-40B4-BE49-F238E27FC236}">
                <a16:creationId xmlns:a16="http://schemas.microsoft.com/office/drawing/2014/main" id="{08ECFE5F-15E9-01E9-DBAC-1625BF04B2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38" b="39702"/>
          <a:stretch/>
        </p:blipFill>
        <p:spPr>
          <a:xfrm>
            <a:off x="10448895" y="2039772"/>
            <a:ext cx="1578845" cy="1905000"/>
          </a:xfrm>
          <a:prstGeom prst="rect">
            <a:avLst/>
          </a:prstGeom>
        </p:spPr>
      </p:pic>
      <p:pic>
        <p:nvPicPr>
          <p:cNvPr id="13" name="Picture 1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5B5C009F-B030-1008-308B-DCF286BD7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066" y="2039772"/>
            <a:ext cx="1576079" cy="1905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A963FD3-0783-DABE-EA57-CD94C5195CD1}"/>
              </a:ext>
            </a:extLst>
          </p:cNvPr>
          <p:cNvSpPr txBox="1"/>
          <p:nvPr/>
        </p:nvSpPr>
        <p:spPr>
          <a:xfrm>
            <a:off x="8600156" y="3939379"/>
            <a:ext cx="1576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Godwin Macharia KALRO </a:t>
            </a:r>
            <a:r>
              <a:rPr lang="en-US" sz="1200" dirty="0" err="1"/>
              <a:t>Njoro</a:t>
            </a:r>
            <a:r>
              <a:rPr lang="en-US" sz="1200" dirty="0"/>
              <a:t> Director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D9FC1A-95D0-2F93-893B-9DF6DD640C84}"/>
              </a:ext>
            </a:extLst>
          </p:cNvPr>
          <p:cNvSpPr txBox="1"/>
          <p:nvPr/>
        </p:nvSpPr>
        <p:spPr>
          <a:xfrm>
            <a:off x="10380389" y="3918717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Dr. Sridhar Bhavani </a:t>
            </a:r>
          </a:p>
          <a:p>
            <a:r>
              <a:rPr lang="en-US" sz="1200" dirty="0"/>
              <a:t>Wheat Molecular Breeding CIMMYT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D1363D-76A6-061D-1D07-61A43C535FC6}"/>
              </a:ext>
            </a:extLst>
          </p:cNvPr>
          <p:cNvSpPr txBox="1"/>
          <p:nvPr/>
        </p:nvSpPr>
        <p:spPr>
          <a:xfrm>
            <a:off x="9966520" y="6176286"/>
            <a:ext cx="257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Prof. Jim Anderson Uni. Minnesota</a:t>
            </a:r>
          </a:p>
          <a:p>
            <a:r>
              <a:rPr lang="en-US" sz="1200" dirty="0"/>
              <a:t>Wheat, Intermediate wheat grass</a:t>
            </a: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1CC3DA7-AA14-9F7B-67CF-BB71D0FBBC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11" y="850881"/>
            <a:ext cx="3637648" cy="10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471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495B-7ACF-C04C-A3B5-6F0FD13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17" y="36974"/>
            <a:ext cx="11926389" cy="708537"/>
          </a:xfrm>
        </p:spPr>
        <p:txBody>
          <a:bodyPr>
            <a:normAutofit fontScale="90000"/>
          </a:bodyPr>
          <a:lstStyle/>
          <a:p>
            <a:pPr algn="ctr">
              <a:buFont typeface="Georgia" charset="0"/>
              <a:buNone/>
              <a:defRPr/>
            </a:pPr>
            <a:r>
              <a:rPr lang="en-US" sz="2400" b="1" i="1" dirty="0">
                <a:solidFill>
                  <a:schemeClr val="accent1"/>
                </a:solidFill>
                <a:latin typeface="Avenir Next Demi Bold" panose="020B0503020202020204" pitchFamily="34" charset="0"/>
              </a:rPr>
              <a:t>MSc. Research</a:t>
            </a:r>
            <a:r>
              <a:rPr lang="en-US" sz="2400" dirty="0">
                <a:solidFill>
                  <a:schemeClr val="accent1"/>
                </a:solidFill>
                <a:latin typeface="Avenir Next" panose="020B0503020202020204" pitchFamily="34" charset="0"/>
              </a:rPr>
              <a:t>: Quantitative trait loci mapping for adult plant resistance to stem rust in bread wheat cultivar ‘</a:t>
            </a:r>
            <a:r>
              <a:rPr lang="en-US" sz="2400" i="1" dirty="0" err="1">
                <a:solidFill>
                  <a:schemeClr val="accent1"/>
                </a:solidFill>
                <a:latin typeface="Avenir Next" panose="020B0503020202020204" pitchFamily="34" charset="0"/>
              </a:rPr>
              <a:t>Akuri</a:t>
            </a:r>
            <a:r>
              <a:rPr lang="en-US" sz="2400" dirty="0">
                <a:solidFill>
                  <a:schemeClr val="accent1"/>
                </a:solidFill>
                <a:latin typeface="Avenir Next" panose="020B0503020202020204" pitchFamily="34" charset="0"/>
              </a:rPr>
              <a:t>’</a:t>
            </a:r>
          </a:p>
        </p:txBody>
      </p:sp>
      <p:pic>
        <p:nvPicPr>
          <p:cNvPr id="63490" name="Picture 2">
            <a:extLst>
              <a:ext uri="{FF2B5EF4-FFF2-40B4-BE49-F238E27FC236}">
                <a16:creationId xmlns:a16="http://schemas.microsoft.com/office/drawing/2014/main" id="{4A6CFF1B-5DC1-644E-BB52-84FC25E6E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938" y="877888"/>
            <a:ext cx="2513012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3">
            <a:extLst>
              <a:ext uri="{FF2B5EF4-FFF2-40B4-BE49-F238E27FC236}">
                <a16:creationId xmlns:a16="http://schemas.microsoft.com/office/drawing/2014/main" id="{1803ED78-C0A4-E84B-B0FA-FE19A7557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5639" y="877888"/>
            <a:ext cx="2943225" cy="526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4">
            <a:extLst>
              <a:ext uri="{FF2B5EF4-FFF2-40B4-BE49-F238E27FC236}">
                <a16:creationId xmlns:a16="http://schemas.microsoft.com/office/drawing/2014/main" id="{857480FC-0A6C-AB4C-A434-684DCB4A4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700" y="877889"/>
            <a:ext cx="3162300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5">
            <a:extLst>
              <a:ext uri="{FF2B5EF4-FFF2-40B4-BE49-F238E27FC236}">
                <a16:creationId xmlns:a16="http://schemas.microsoft.com/office/drawing/2014/main" id="{2A980B80-D747-F548-8713-ECE8CF2021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23" y="6140451"/>
            <a:ext cx="1171738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rebuchet MS" panose="020B070302020209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KE" sz="1800" dirty="0">
                <a:latin typeface="Avenir Next" panose="020B0503020202020204" pitchFamily="34" charset="0"/>
              </a:rPr>
              <a:t>Linkage groups showing significant QTL for Stem rust with corresponding LOD contours obtained from CIM. The LOD significance threshold of 2.5 is indicated by a dashed line </a:t>
            </a:r>
          </a:p>
        </p:txBody>
      </p:sp>
    </p:spTree>
    <p:extLst>
      <p:ext uri="{BB962C8B-B14F-4D97-AF65-F5344CB8AC3E}">
        <p14:creationId xmlns:p14="http://schemas.microsoft.com/office/powerpoint/2010/main" val="194951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3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3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D8EEF21-6A99-447E-8300-C82741D8EBAD}"/>
              </a:ext>
            </a:extLst>
          </p:cNvPr>
          <p:cNvSpPr/>
          <p:nvPr/>
        </p:nvSpPr>
        <p:spPr>
          <a:xfrm>
            <a:off x="0" y="51332"/>
            <a:ext cx="4701361" cy="6858000"/>
          </a:xfrm>
          <a:prstGeom prst="rect">
            <a:avLst/>
          </a:prstGeom>
          <a:solidFill>
            <a:srgbClr val="D2CB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  <a:endParaRPr lang="en-ID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BC4C957-8B9F-B040-A426-04AC21F2B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33304"/>
            <a:ext cx="8711584" cy="465848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F32BF43-CB1D-F042-AB52-E75EAA4A3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332"/>
            <a:ext cx="8182482" cy="188197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1FCF3F2-6B92-3447-A72D-96AC4C26C6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57" b="840"/>
          <a:stretch/>
        </p:blipFill>
        <p:spPr>
          <a:xfrm>
            <a:off x="8588604" y="2199518"/>
            <a:ext cx="3425760" cy="4658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586E13-67EF-0330-61B2-8BC16B82E709}"/>
              </a:ext>
            </a:extLst>
          </p:cNvPr>
          <p:cNvSpPr txBox="1"/>
          <p:nvPr/>
        </p:nvSpPr>
        <p:spPr>
          <a:xfrm>
            <a:off x="10300729" y="5944519"/>
            <a:ext cx="17136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World Food Prize, Des </a:t>
            </a:r>
            <a:r>
              <a:rPr lang="en-US" sz="1400" b="1" dirty="0" err="1">
                <a:solidFill>
                  <a:schemeClr val="bg1"/>
                </a:solidFill>
              </a:rPr>
              <a:t>moines</a:t>
            </a:r>
            <a:r>
              <a:rPr lang="en-US" sz="1400" b="1" dirty="0">
                <a:solidFill>
                  <a:schemeClr val="bg1"/>
                </a:solidFill>
              </a:rPr>
              <a:t>, Iowa, USA 2014, 2017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12B304BA-9B4F-2DFD-9051-7B240DC24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411" y="850881"/>
            <a:ext cx="3637648" cy="108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60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8" descr="A collage of peopl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10729" y="1325169"/>
            <a:ext cx="5032196" cy="5228317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8"/>
          <p:cNvSpPr txBox="1"/>
          <p:nvPr/>
        </p:nvSpPr>
        <p:spPr>
          <a:xfrm>
            <a:off x="242887" y="73368"/>
            <a:ext cx="11706225" cy="69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endParaRPr sz="3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8"/>
          <p:cNvGrpSpPr/>
          <p:nvPr/>
        </p:nvGrpSpPr>
        <p:grpSpPr>
          <a:xfrm>
            <a:off x="-760073" y="3165374"/>
            <a:ext cx="4079494" cy="3356095"/>
            <a:chOff x="-745538" y="3208211"/>
            <a:chExt cx="4079494" cy="3356095"/>
          </a:xfrm>
        </p:grpSpPr>
        <p:sp>
          <p:nvSpPr>
            <p:cNvPr id="367" name="Google Shape;367;p8"/>
            <p:cNvSpPr/>
            <p:nvPr/>
          </p:nvSpPr>
          <p:spPr>
            <a:xfrm>
              <a:off x="2866150" y="3302123"/>
              <a:ext cx="247136" cy="145811"/>
            </a:xfrm>
            <a:custGeom>
              <a:avLst/>
              <a:gdLst/>
              <a:ahLst/>
              <a:cxnLst/>
              <a:rect l="l" t="t" r="r" b="b"/>
              <a:pathLst>
                <a:path w="555" h="333" extrusionOk="0">
                  <a:moveTo>
                    <a:pt x="0" y="69"/>
                  </a:moveTo>
                  <a:cubicBezTo>
                    <a:pt x="9" y="92"/>
                    <a:pt x="25" y="112"/>
                    <a:pt x="52" y="105"/>
                  </a:cubicBezTo>
                  <a:cubicBezTo>
                    <a:pt x="47" y="128"/>
                    <a:pt x="48" y="170"/>
                    <a:pt x="80" y="165"/>
                  </a:cubicBezTo>
                  <a:cubicBezTo>
                    <a:pt x="104" y="181"/>
                    <a:pt x="104" y="181"/>
                    <a:pt x="104" y="181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216" y="145"/>
                    <a:pt x="216" y="145"/>
                    <a:pt x="216" y="145"/>
                  </a:cubicBezTo>
                  <a:cubicBezTo>
                    <a:pt x="284" y="141"/>
                    <a:pt x="284" y="141"/>
                    <a:pt x="284" y="141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65" y="157"/>
                    <a:pt x="181" y="142"/>
                    <a:pt x="188" y="185"/>
                  </a:cubicBezTo>
                  <a:cubicBezTo>
                    <a:pt x="191" y="206"/>
                    <a:pt x="264" y="201"/>
                    <a:pt x="280" y="197"/>
                  </a:cubicBezTo>
                  <a:cubicBezTo>
                    <a:pt x="259" y="229"/>
                    <a:pt x="198" y="196"/>
                    <a:pt x="192" y="257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14" y="259"/>
                    <a:pt x="203" y="293"/>
                    <a:pt x="236" y="285"/>
                  </a:cubicBezTo>
                  <a:cubicBezTo>
                    <a:pt x="236" y="302"/>
                    <a:pt x="245" y="322"/>
                    <a:pt x="260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8" y="333"/>
                    <a:pt x="268" y="333"/>
                    <a:pt x="268" y="333"/>
                  </a:cubicBezTo>
                  <a:cubicBezTo>
                    <a:pt x="310" y="312"/>
                    <a:pt x="306" y="257"/>
                    <a:pt x="340" y="231"/>
                  </a:cubicBezTo>
                  <a:cubicBezTo>
                    <a:pt x="353" y="222"/>
                    <a:pt x="404" y="200"/>
                    <a:pt x="420" y="197"/>
                  </a:cubicBezTo>
                  <a:cubicBezTo>
                    <a:pt x="449" y="193"/>
                    <a:pt x="478" y="203"/>
                    <a:pt x="507" y="190"/>
                  </a:cubicBezTo>
                  <a:cubicBezTo>
                    <a:pt x="555" y="167"/>
                    <a:pt x="492" y="116"/>
                    <a:pt x="472" y="105"/>
                  </a:cubicBezTo>
                  <a:cubicBezTo>
                    <a:pt x="484" y="92"/>
                    <a:pt x="505" y="98"/>
                    <a:pt x="516" y="83"/>
                  </a:cubicBezTo>
                  <a:cubicBezTo>
                    <a:pt x="527" y="68"/>
                    <a:pt x="527" y="25"/>
                    <a:pt x="507" y="16"/>
                  </a:cubicBezTo>
                  <a:cubicBezTo>
                    <a:pt x="476" y="0"/>
                    <a:pt x="410" y="13"/>
                    <a:pt x="376" y="13"/>
                  </a:cubicBezTo>
                  <a:cubicBezTo>
                    <a:pt x="337" y="13"/>
                    <a:pt x="290" y="6"/>
                    <a:pt x="252" y="15"/>
                  </a:cubicBezTo>
                  <a:cubicBezTo>
                    <a:pt x="222" y="21"/>
                    <a:pt x="198" y="46"/>
                    <a:pt x="168" y="54"/>
                  </a:cubicBezTo>
                  <a:cubicBezTo>
                    <a:pt x="144" y="60"/>
                    <a:pt x="119" y="50"/>
                    <a:pt x="96" y="51"/>
                  </a:cubicBezTo>
                  <a:cubicBezTo>
                    <a:pt x="62" y="53"/>
                    <a:pt x="34" y="69"/>
                    <a:pt x="0" y="69"/>
                  </a:cubicBezTo>
                </a:path>
              </a:pathLst>
            </a:custGeom>
            <a:solidFill>
              <a:srgbClr val="FCF4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8"/>
            <p:cNvSpPr/>
            <p:nvPr/>
          </p:nvSpPr>
          <p:spPr>
            <a:xfrm>
              <a:off x="2866150" y="3302123"/>
              <a:ext cx="247136" cy="145811"/>
            </a:xfrm>
            <a:custGeom>
              <a:avLst/>
              <a:gdLst/>
              <a:ahLst/>
              <a:cxnLst/>
              <a:rect l="l" t="t" r="r" b="b"/>
              <a:pathLst>
                <a:path w="555" h="333" extrusionOk="0">
                  <a:moveTo>
                    <a:pt x="0" y="69"/>
                  </a:moveTo>
                  <a:cubicBezTo>
                    <a:pt x="9" y="92"/>
                    <a:pt x="25" y="112"/>
                    <a:pt x="52" y="105"/>
                  </a:cubicBezTo>
                  <a:cubicBezTo>
                    <a:pt x="47" y="128"/>
                    <a:pt x="48" y="170"/>
                    <a:pt x="80" y="165"/>
                  </a:cubicBezTo>
                  <a:cubicBezTo>
                    <a:pt x="104" y="181"/>
                    <a:pt x="104" y="181"/>
                    <a:pt x="104" y="181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216" y="145"/>
                    <a:pt x="216" y="145"/>
                    <a:pt x="216" y="145"/>
                  </a:cubicBezTo>
                  <a:cubicBezTo>
                    <a:pt x="284" y="141"/>
                    <a:pt x="284" y="141"/>
                    <a:pt x="284" y="141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65" y="157"/>
                    <a:pt x="181" y="142"/>
                    <a:pt x="188" y="185"/>
                  </a:cubicBezTo>
                  <a:cubicBezTo>
                    <a:pt x="191" y="206"/>
                    <a:pt x="264" y="201"/>
                    <a:pt x="280" y="197"/>
                  </a:cubicBezTo>
                  <a:cubicBezTo>
                    <a:pt x="259" y="229"/>
                    <a:pt x="198" y="196"/>
                    <a:pt x="192" y="257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14" y="259"/>
                    <a:pt x="203" y="293"/>
                    <a:pt x="236" y="285"/>
                  </a:cubicBezTo>
                  <a:cubicBezTo>
                    <a:pt x="236" y="302"/>
                    <a:pt x="245" y="322"/>
                    <a:pt x="260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8" y="333"/>
                    <a:pt x="268" y="333"/>
                    <a:pt x="268" y="333"/>
                  </a:cubicBezTo>
                  <a:cubicBezTo>
                    <a:pt x="310" y="312"/>
                    <a:pt x="306" y="257"/>
                    <a:pt x="340" y="231"/>
                  </a:cubicBezTo>
                  <a:cubicBezTo>
                    <a:pt x="353" y="222"/>
                    <a:pt x="404" y="200"/>
                    <a:pt x="420" y="197"/>
                  </a:cubicBezTo>
                  <a:cubicBezTo>
                    <a:pt x="449" y="193"/>
                    <a:pt x="478" y="203"/>
                    <a:pt x="507" y="190"/>
                  </a:cubicBezTo>
                  <a:cubicBezTo>
                    <a:pt x="555" y="167"/>
                    <a:pt x="492" y="116"/>
                    <a:pt x="472" y="105"/>
                  </a:cubicBezTo>
                  <a:cubicBezTo>
                    <a:pt x="484" y="92"/>
                    <a:pt x="505" y="98"/>
                    <a:pt x="516" y="83"/>
                  </a:cubicBezTo>
                  <a:cubicBezTo>
                    <a:pt x="527" y="68"/>
                    <a:pt x="527" y="25"/>
                    <a:pt x="507" y="16"/>
                  </a:cubicBezTo>
                  <a:cubicBezTo>
                    <a:pt x="476" y="0"/>
                    <a:pt x="410" y="13"/>
                    <a:pt x="376" y="13"/>
                  </a:cubicBezTo>
                  <a:cubicBezTo>
                    <a:pt x="337" y="13"/>
                    <a:pt x="290" y="6"/>
                    <a:pt x="252" y="15"/>
                  </a:cubicBezTo>
                  <a:cubicBezTo>
                    <a:pt x="222" y="21"/>
                    <a:pt x="198" y="46"/>
                    <a:pt x="168" y="54"/>
                  </a:cubicBezTo>
                  <a:cubicBezTo>
                    <a:pt x="144" y="60"/>
                    <a:pt x="119" y="50"/>
                    <a:pt x="96" y="51"/>
                  </a:cubicBezTo>
                  <a:cubicBezTo>
                    <a:pt x="62" y="53"/>
                    <a:pt x="34" y="69"/>
                    <a:pt x="0" y="69"/>
                  </a:cubicBezTo>
                </a:path>
              </a:pathLst>
            </a:custGeom>
            <a:solidFill>
              <a:srgbClr val="FCF4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8"/>
            <p:cNvSpPr/>
            <p:nvPr/>
          </p:nvSpPr>
          <p:spPr>
            <a:xfrm>
              <a:off x="2853793" y="3208211"/>
              <a:ext cx="239723" cy="59313"/>
            </a:xfrm>
            <a:custGeom>
              <a:avLst/>
              <a:gdLst/>
              <a:ahLst/>
              <a:cxnLst/>
              <a:rect l="l" t="t" r="r" b="b"/>
              <a:pathLst>
                <a:path w="538" h="138" extrusionOk="0">
                  <a:moveTo>
                    <a:pt x="235" y="56"/>
                  </a:moveTo>
                  <a:cubicBezTo>
                    <a:pt x="31" y="52"/>
                    <a:pt x="31" y="52"/>
                    <a:pt x="31" y="52"/>
                  </a:cubicBezTo>
                  <a:cubicBezTo>
                    <a:pt x="72" y="124"/>
                    <a:pt x="140" y="63"/>
                    <a:pt x="203" y="80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5" y="81"/>
                    <a:pt x="22" y="62"/>
                    <a:pt x="7" y="90"/>
                  </a:cubicBezTo>
                  <a:cubicBezTo>
                    <a:pt x="0" y="104"/>
                    <a:pt x="5" y="121"/>
                    <a:pt x="7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7" y="100"/>
                    <a:pt x="187" y="100"/>
                    <a:pt x="187" y="100"/>
                  </a:cubicBezTo>
                  <a:cubicBezTo>
                    <a:pt x="225" y="100"/>
                    <a:pt x="289" y="115"/>
                    <a:pt x="295" y="64"/>
                  </a:cubicBezTo>
                  <a:cubicBezTo>
                    <a:pt x="347" y="94"/>
                    <a:pt x="422" y="138"/>
                    <a:pt x="483" y="116"/>
                  </a:cubicBezTo>
                  <a:cubicBezTo>
                    <a:pt x="496" y="111"/>
                    <a:pt x="532" y="111"/>
                    <a:pt x="534" y="92"/>
                  </a:cubicBezTo>
                  <a:cubicBezTo>
                    <a:pt x="538" y="30"/>
                    <a:pt x="456" y="78"/>
                    <a:pt x="435" y="73"/>
                  </a:cubicBezTo>
                  <a:cubicBezTo>
                    <a:pt x="404" y="65"/>
                    <a:pt x="405" y="27"/>
                    <a:pt x="367" y="52"/>
                  </a:cubicBezTo>
                  <a:cubicBezTo>
                    <a:pt x="349" y="3"/>
                    <a:pt x="242" y="0"/>
                    <a:pt x="235" y="56"/>
                  </a:cubicBezTo>
                  <a:close/>
                </a:path>
              </a:pathLst>
            </a:custGeom>
            <a:solidFill>
              <a:srgbClr val="FCF4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8"/>
            <p:cNvSpPr/>
            <p:nvPr/>
          </p:nvSpPr>
          <p:spPr>
            <a:xfrm>
              <a:off x="2866150" y="3302123"/>
              <a:ext cx="247136" cy="145811"/>
            </a:xfrm>
            <a:custGeom>
              <a:avLst/>
              <a:gdLst/>
              <a:ahLst/>
              <a:cxnLst/>
              <a:rect l="l" t="t" r="r" b="b"/>
              <a:pathLst>
                <a:path w="555" h="333" extrusionOk="0">
                  <a:moveTo>
                    <a:pt x="0" y="69"/>
                  </a:moveTo>
                  <a:cubicBezTo>
                    <a:pt x="9" y="92"/>
                    <a:pt x="25" y="112"/>
                    <a:pt x="52" y="105"/>
                  </a:cubicBezTo>
                  <a:cubicBezTo>
                    <a:pt x="47" y="128"/>
                    <a:pt x="48" y="170"/>
                    <a:pt x="80" y="165"/>
                  </a:cubicBezTo>
                  <a:cubicBezTo>
                    <a:pt x="104" y="181"/>
                    <a:pt x="104" y="181"/>
                    <a:pt x="104" y="181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216" y="145"/>
                    <a:pt x="216" y="145"/>
                    <a:pt x="216" y="145"/>
                  </a:cubicBezTo>
                  <a:cubicBezTo>
                    <a:pt x="284" y="141"/>
                    <a:pt x="284" y="141"/>
                    <a:pt x="284" y="141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65" y="157"/>
                    <a:pt x="181" y="142"/>
                    <a:pt x="188" y="185"/>
                  </a:cubicBezTo>
                  <a:cubicBezTo>
                    <a:pt x="191" y="206"/>
                    <a:pt x="264" y="201"/>
                    <a:pt x="280" y="197"/>
                  </a:cubicBezTo>
                  <a:cubicBezTo>
                    <a:pt x="259" y="229"/>
                    <a:pt x="198" y="196"/>
                    <a:pt x="192" y="257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14" y="259"/>
                    <a:pt x="203" y="293"/>
                    <a:pt x="236" y="285"/>
                  </a:cubicBezTo>
                  <a:cubicBezTo>
                    <a:pt x="236" y="302"/>
                    <a:pt x="245" y="322"/>
                    <a:pt x="260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8" y="333"/>
                    <a:pt x="268" y="333"/>
                    <a:pt x="268" y="333"/>
                  </a:cubicBezTo>
                  <a:cubicBezTo>
                    <a:pt x="310" y="312"/>
                    <a:pt x="306" y="257"/>
                    <a:pt x="340" y="231"/>
                  </a:cubicBezTo>
                  <a:cubicBezTo>
                    <a:pt x="353" y="222"/>
                    <a:pt x="404" y="200"/>
                    <a:pt x="420" y="197"/>
                  </a:cubicBezTo>
                  <a:cubicBezTo>
                    <a:pt x="449" y="193"/>
                    <a:pt x="478" y="203"/>
                    <a:pt x="507" y="190"/>
                  </a:cubicBezTo>
                  <a:cubicBezTo>
                    <a:pt x="555" y="167"/>
                    <a:pt x="492" y="116"/>
                    <a:pt x="472" y="105"/>
                  </a:cubicBezTo>
                  <a:cubicBezTo>
                    <a:pt x="484" y="92"/>
                    <a:pt x="505" y="98"/>
                    <a:pt x="516" y="83"/>
                  </a:cubicBezTo>
                  <a:cubicBezTo>
                    <a:pt x="527" y="68"/>
                    <a:pt x="527" y="25"/>
                    <a:pt x="507" y="16"/>
                  </a:cubicBezTo>
                  <a:cubicBezTo>
                    <a:pt x="476" y="0"/>
                    <a:pt x="410" y="13"/>
                    <a:pt x="376" y="13"/>
                  </a:cubicBezTo>
                  <a:cubicBezTo>
                    <a:pt x="337" y="13"/>
                    <a:pt x="290" y="6"/>
                    <a:pt x="252" y="15"/>
                  </a:cubicBezTo>
                  <a:cubicBezTo>
                    <a:pt x="222" y="21"/>
                    <a:pt x="198" y="46"/>
                    <a:pt x="168" y="54"/>
                  </a:cubicBezTo>
                  <a:cubicBezTo>
                    <a:pt x="144" y="60"/>
                    <a:pt x="119" y="50"/>
                    <a:pt x="96" y="51"/>
                  </a:cubicBezTo>
                  <a:cubicBezTo>
                    <a:pt x="62" y="53"/>
                    <a:pt x="34" y="69"/>
                    <a:pt x="0" y="69"/>
                  </a:cubicBezTo>
                </a:path>
              </a:pathLst>
            </a:custGeom>
            <a:solidFill>
              <a:srgbClr val="FCF4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8"/>
            <p:cNvSpPr/>
            <p:nvPr/>
          </p:nvSpPr>
          <p:spPr>
            <a:xfrm>
              <a:off x="2866150" y="3302123"/>
              <a:ext cx="247136" cy="145811"/>
            </a:xfrm>
            <a:custGeom>
              <a:avLst/>
              <a:gdLst/>
              <a:ahLst/>
              <a:cxnLst/>
              <a:rect l="l" t="t" r="r" b="b"/>
              <a:pathLst>
                <a:path w="555" h="333" extrusionOk="0">
                  <a:moveTo>
                    <a:pt x="0" y="69"/>
                  </a:moveTo>
                  <a:cubicBezTo>
                    <a:pt x="9" y="92"/>
                    <a:pt x="25" y="112"/>
                    <a:pt x="52" y="105"/>
                  </a:cubicBezTo>
                  <a:cubicBezTo>
                    <a:pt x="47" y="128"/>
                    <a:pt x="48" y="170"/>
                    <a:pt x="80" y="165"/>
                  </a:cubicBezTo>
                  <a:cubicBezTo>
                    <a:pt x="104" y="181"/>
                    <a:pt x="104" y="181"/>
                    <a:pt x="104" y="181"/>
                  </a:cubicBezTo>
                  <a:cubicBezTo>
                    <a:pt x="116" y="165"/>
                    <a:pt x="116" y="165"/>
                    <a:pt x="116" y="165"/>
                  </a:cubicBezTo>
                  <a:cubicBezTo>
                    <a:pt x="116" y="185"/>
                    <a:pt x="116" y="185"/>
                    <a:pt x="116" y="185"/>
                  </a:cubicBezTo>
                  <a:cubicBezTo>
                    <a:pt x="216" y="145"/>
                    <a:pt x="216" y="145"/>
                    <a:pt x="216" y="145"/>
                  </a:cubicBezTo>
                  <a:cubicBezTo>
                    <a:pt x="284" y="141"/>
                    <a:pt x="284" y="141"/>
                    <a:pt x="284" y="141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65" y="157"/>
                    <a:pt x="181" y="142"/>
                    <a:pt x="188" y="185"/>
                  </a:cubicBezTo>
                  <a:cubicBezTo>
                    <a:pt x="191" y="206"/>
                    <a:pt x="264" y="201"/>
                    <a:pt x="280" y="197"/>
                  </a:cubicBezTo>
                  <a:cubicBezTo>
                    <a:pt x="259" y="229"/>
                    <a:pt x="198" y="196"/>
                    <a:pt x="192" y="257"/>
                  </a:cubicBezTo>
                  <a:cubicBezTo>
                    <a:pt x="224" y="241"/>
                    <a:pt x="224" y="241"/>
                    <a:pt x="224" y="241"/>
                  </a:cubicBezTo>
                  <a:cubicBezTo>
                    <a:pt x="214" y="259"/>
                    <a:pt x="203" y="293"/>
                    <a:pt x="236" y="285"/>
                  </a:cubicBezTo>
                  <a:cubicBezTo>
                    <a:pt x="236" y="302"/>
                    <a:pt x="245" y="322"/>
                    <a:pt x="260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8" y="333"/>
                    <a:pt x="268" y="333"/>
                    <a:pt x="268" y="333"/>
                  </a:cubicBezTo>
                  <a:cubicBezTo>
                    <a:pt x="310" y="312"/>
                    <a:pt x="306" y="257"/>
                    <a:pt x="340" y="231"/>
                  </a:cubicBezTo>
                  <a:cubicBezTo>
                    <a:pt x="353" y="222"/>
                    <a:pt x="404" y="200"/>
                    <a:pt x="420" y="197"/>
                  </a:cubicBezTo>
                  <a:cubicBezTo>
                    <a:pt x="449" y="193"/>
                    <a:pt x="478" y="203"/>
                    <a:pt x="507" y="190"/>
                  </a:cubicBezTo>
                  <a:cubicBezTo>
                    <a:pt x="555" y="167"/>
                    <a:pt x="492" y="116"/>
                    <a:pt x="472" y="105"/>
                  </a:cubicBezTo>
                  <a:cubicBezTo>
                    <a:pt x="484" y="92"/>
                    <a:pt x="505" y="98"/>
                    <a:pt x="516" y="83"/>
                  </a:cubicBezTo>
                  <a:cubicBezTo>
                    <a:pt x="527" y="68"/>
                    <a:pt x="527" y="25"/>
                    <a:pt x="507" y="16"/>
                  </a:cubicBezTo>
                  <a:cubicBezTo>
                    <a:pt x="476" y="0"/>
                    <a:pt x="410" y="13"/>
                    <a:pt x="376" y="13"/>
                  </a:cubicBezTo>
                  <a:cubicBezTo>
                    <a:pt x="337" y="13"/>
                    <a:pt x="290" y="6"/>
                    <a:pt x="252" y="15"/>
                  </a:cubicBezTo>
                  <a:cubicBezTo>
                    <a:pt x="222" y="21"/>
                    <a:pt x="198" y="46"/>
                    <a:pt x="168" y="54"/>
                  </a:cubicBezTo>
                  <a:cubicBezTo>
                    <a:pt x="144" y="60"/>
                    <a:pt x="119" y="50"/>
                    <a:pt x="96" y="51"/>
                  </a:cubicBezTo>
                  <a:cubicBezTo>
                    <a:pt x="62" y="53"/>
                    <a:pt x="34" y="69"/>
                    <a:pt x="0" y="69"/>
                  </a:cubicBezTo>
                </a:path>
              </a:pathLst>
            </a:custGeom>
            <a:solidFill>
              <a:srgbClr val="FCF4B5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667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72" name="Google Shape;372;p8"/>
            <p:cNvPicPr preferRelativeResize="0"/>
            <p:nvPr/>
          </p:nvPicPr>
          <p:blipFill rotWithShape="1">
            <a:blip r:embed="rId4">
              <a:alphaModFix/>
            </a:blip>
            <a:srcRect l="8102"/>
            <a:stretch/>
          </p:blipFill>
          <p:spPr>
            <a:xfrm>
              <a:off x="178751" y="4123450"/>
              <a:ext cx="1106233" cy="1203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3" name="Google Shape;373;p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427755" y="5349431"/>
              <a:ext cx="1210331" cy="12103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4" name="Google Shape;374;p8" descr="A person smiling for the camera&#10;&#10;Description automatically generated with medium confidenc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427755" y="4089368"/>
              <a:ext cx="1237851" cy="1237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5" name="Google Shape;375;p8" descr="A person with a beard&#10;&#10;Description automatically generated with medium confidenc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89904" y="5343155"/>
              <a:ext cx="1210331" cy="12103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8"/>
            <p:cNvSpPr txBox="1"/>
            <p:nvPr/>
          </p:nvSpPr>
          <p:spPr>
            <a:xfrm>
              <a:off x="-745538" y="5013482"/>
              <a:ext cx="29548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Jean-baka </a:t>
              </a:r>
              <a:endParaRPr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Domelevo Entfellner</a:t>
              </a:r>
              <a:endParaRPr/>
            </a:p>
          </p:txBody>
        </p:sp>
        <p:sp>
          <p:nvSpPr>
            <p:cNvPr id="377" name="Google Shape;377;p8"/>
            <p:cNvSpPr txBox="1"/>
            <p:nvPr/>
          </p:nvSpPr>
          <p:spPr>
            <a:xfrm>
              <a:off x="1542337" y="6333474"/>
              <a:ext cx="1631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Peter Emmrich</a:t>
              </a:r>
              <a:endParaRPr/>
            </a:p>
          </p:txBody>
        </p:sp>
        <p:sp>
          <p:nvSpPr>
            <p:cNvPr id="378" name="Google Shape;378;p8"/>
            <p:cNvSpPr txBox="1"/>
            <p:nvPr/>
          </p:nvSpPr>
          <p:spPr>
            <a:xfrm>
              <a:off x="394419" y="6333474"/>
              <a:ext cx="1631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Rob Davey</a:t>
              </a:r>
              <a:endParaRPr/>
            </a:p>
          </p:txBody>
        </p:sp>
        <p:sp>
          <p:nvSpPr>
            <p:cNvPr id="379" name="Google Shape;379;p8"/>
            <p:cNvSpPr txBox="1"/>
            <p:nvPr/>
          </p:nvSpPr>
          <p:spPr>
            <a:xfrm>
              <a:off x="1702064" y="5082732"/>
              <a:ext cx="1631892" cy="2308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Cristobal Uauy</a:t>
              </a:r>
              <a:endParaRPr/>
            </a:p>
          </p:txBody>
        </p:sp>
      </p:grpSp>
      <p:sp>
        <p:nvSpPr>
          <p:cNvPr id="380" name="Google Shape;380;p8"/>
          <p:cNvSpPr txBox="1"/>
          <p:nvPr/>
        </p:nvSpPr>
        <p:spPr>
          <a:xfrm>
            <a:off x="379884" y="263524"/>
            <a:ext cx="1058670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1"/>
                </a:solidFill>
                <a:latin typeface="Avenir Next Demi Bold" panose="020B0503020202020204" pitchFamily="34" charset="0"/>
                <a:ea typeface="Calibri"/>
                <a:cs typeface="Calibri"/>
                <a:sym typeface="Calibri"/>
              </a:rPr>
              <a:t>C</a:t>
            </a:r>
            <a:r>
              <a:rPr lang="en-US" sz="3600" b="1" u="none" strike="noStrike" dirty="0">
                <a:solidFill>
                  <a:schemeClr val="accent1"/>
                </a:solidFill>
                <a:latin typeface="Avenir Next Demi Bold" panose="020B0503020202020204" pitchFamily="34" charset="0"/>
                <a:ea typeface="Calibri"/>
                <a:cs typeface="Calibri"/>
                <a:sym typeface="Calibri"/>
              </a:rPr>
              <a:t>ommunity-focused capacity building initiative</a:t>
            </a:r>
            <a:endParaRPr sz="3600" b="1" dirty="0">
              <a:solidFill>
                <a:schemeClr val="dk1"/>
              </a:solidFill>
              <a:latin typeface="Avenir Next Demi Bold" panose="020B05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8" descr="A person wearing glasses&#10;&#10;Description automatically generated with low confidence"/>
          <p:cNvPicPr preferRelativeResize="0"/>
          <p:nvPr/>
        </p:nvPicPr>
        <p:blipFill rotWithShape="1">
          <a:blip r:embed="rId8">
            <a:alphaModFix/>
          </a:blip>
          <a:srcRect t="5062"/>
          <a:stretch/>
        </p:blipFill>
        <p:spPr>
          <a:xfrm>
            <a:off x="2660941" y="5327528"/>
            <a:ext cx="1184887" cy="1193941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8"/>
          <p:cNvSpPr txBox="1"/>
          <p:nvPr/>
        </p:nvSpPr>
        <p:spPr>
          <a:xfrm>
            <a:off x="2290560" y="6116552"/>
            <a:ext cx="1918516" cy="430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35555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Oluwaseyi Shorinola</a:t>
            </a:r>
            <a:endParaRPr/>
          </a:p>
        </p:txBody>
      </p:sp>
      <p:sp>
        <p:nvSpPr>
          <p:cNvPr id="383" name="Google Shape;383;p8"/>
          <p:cNvSpPr txBox="1"/>
          <p:nvPr/>
        </p:nvSpPr>
        <p:spPr>
          <a:xfrm>
            <a:off x="468924" y="863504"/>
            <a:ext cx="707785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u="sng" dirty="0">
                <a:solidFill>
                  <a:schemeClr val="accent1"/>
                </a:solidFill>
                <a:latin typeface="Avenir Next Medium" panose="020B0503020202020204" pitchFamily="34" charset="0"/>
                <a:ea typeface="Calibri"/>
                <a:cs typeface="Calibri"/>
                <a:sym typeface="Calibri"/>
              </a:rPr>
              <a:t>Bioinformatics Community of Practice </a:t>
            </a:r>
            <a:r>
              <a:rPr lang="en-US" sz="2400" dirty="0">
                <a:solidFill>
                  <a:schemeClr val="dk1"/>
                </a:solidFill>
                <a:latin typeface="Avenir Next Medium" panose="020B0503020202020204" pitchFamily="34" charset="0"/>
                <a:ea typeface="Calibri"/>
                <a:cs typeface="Calibri"/>
                <a:sym typeface="Calibri"/>
              </a:rPr>
              <a:t>(</a:t>
            </a:r>
            <a:r>
              <a:rPr lang="en-US" sz="2400" dirty="0" err="1">
                <a:solidFill>
                  <a:schemeClr val="dk1"/>
                </a:solidFill>
                <a:latin typeface="Avenir Next Medium" panose="020B0503020202020204" pitchFamily="34" charset="0"/>
                <a:ea typeface="Calibri"/>
                <a:cs typeface="Calibri"/>
                <a:sym typeface="Calibri"/>
              </a:rPr>
              <a:t>BiXCOP</a:t>
            </a:r>
            <a:r>
              <a:rPr lang="en-US" sz="2400" dirty="0">
                <a:solidFill>
                  <a:schemeClr val="dk1"/>
                </a:solidFill>
                <a:latin typeface="Avenir Next Medium" panose="020B0503020202020204" pitchFamily="34" charset="0"/>
                <a:ea typeface="Calibri"/>
                <a:cs typeface="Calibri"/>
                <a:sym typeface="Calibri"/>
              </a:rPr>
              <a:t>)</a:t>
            </a:r>
            <a:endParaRPr dirty="0">
              <a:latin typeface="Avenir Next Medium" panose="020B0503020202020204" pitchFamily="34" charset="0"/>
            </a:endParaRPr>
          </a:p>
        </p:txBody>
      </p:sp>
      <p:pic>
        <p:nvPicPr>
          <p:cNvPr id="23" name="Google Shape;393;p9" descr="Icon&#10;&#10;Description automatically generated with low confidence">
            <a:extLst>
              <a:ext uri="{FF2B5EF4-FFF2-40B4-BE49-F238E27FC236}">
                <a16:creationId xmlns:a16="http://schemas.microsoft.com/office/drawing/2014/main" id="{D27ECFDF-8FC8-4643-8650-C62223A3277C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553384" y="4636563"/>
            <a:ext cx="1851820" cy="150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394;p9" descr="Icon&#10;&#10;Description automatically generated">
            <a:extLst>
              <a:ext uri="{FF2B5EF4-FFF2-40B4-BE49-F238E27FC236}">
                <a16:creationId xmlns:a16="http://schemas.microsoft.com/office/drawing/2014/main" id="{EE445F07-CA10-B140-BEC4-4579336D223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427531" y="1419281"/>
            <a:ext cx="2103528" cy="1508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395;p9" descr="Icon&#10;&#10;Description automatically generated">
            <a:extLst>
              <a:ext uri="{FF2B5EF4-FFF2-40B4-BE49-F238E27FC236}">
                <a16:creationId xmlns:a16="http://schemas.microsoft.com/office/drawing/2014/main" id="{78AB2BBD-5FD3-6C47-B37B-5AEA615EC00E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568128" y="3072220"/>
            <a:ext cx="1822333" cy="150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19;p11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B4F8744F-5BBF-8145-AD15-C481D79CF17A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4459" r="16153"/>
          <a:stretch/>
        </p:blipFill>
        <p:spPr>
          <a:xfrm>
            <a:off x="9598446" y="1632227"/>
            <a:ext cx="2244490" cy="230582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22;p11">
            <a:extLst>
              <a:ext uri="{FF2B5EF4-FFF2-40B4-BE49-F238E27FC236}">
                <a16:creationId xmlns:a16="http://schemas.microsoft.com/office/drawing/2014/main" id="{BF41A32C-826D-D549-ACF4-1B21306B3938}"/>
              </a:ext>
            </a:extLst>
          </p:cNvPr>
          <p:cNvSpPr txBox="1"/>
          <p:nvPr/>
        </p:nvSpPr>
        <p:spPr>
          <a:xfrm>
            <a:off x="9476503" y="4080613"/>
            <a:ext cx="2472609" cy="109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Bernice Waweru</a:t>
            </a:r>
            <a:endParaRPr dirty="0"/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KALRO-Kenya</a:t>
            </a:r>
            <a:endParaRPr dirty="0"/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Bioinformatician, ILRI</a:t>
            </a:r>
            <a:endParaRPr dirty="0"/>
          </a:p>
          <a:p>
            <a:pPr marL="0" marR="0" lvl="0" indent="0" algn="ctr" rtl="0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Capacity building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03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12"/>
          <p:cNvSpPr/>
          <p:nvPr/>
        </p:nvSpPr>
        <p:spPr>
          <a:xfrm>
            <a:off x="387350" y="533400"/>
            <a:ext cx="11425238" cy="89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2" name="Google Shape;432;p12"/>
          <p:cNvPicPr preferRelativeResize="0"/>
          <p:nvPr/>
        </p:nvPicPr>
        <p:blipFill rotWithShape="1">
          <a:blip r:embed="rId3">
            <a:alphaModFix/>
          </a:blip>
          <a:srcRect l="8538" t="1854" r="6833" b="4230"/>
          <a:stretch/>
        </p:blipFill>
        <p:spPr>
          <a:xfrm>
            <a:off x="4118429" y="1445306"/>
            <a:ext cx="3851055" cy="4037692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2"/>
          <p:cNvSpPr txBox="1"/>
          <p:nvPr/>
        </p:nvSpPr>
        <p:spPr>
          <a:xfrm>
            <a:off x="320506" y="271463"/>
            <a:ext cx="1117162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/>
                </a:solidFill>
                <a:latin typeface="Avenir Next Demi Bold" panose="020B0503020202020204" pitchFamily="34" charset="0"/>
                <a:ea typeface="Calibri"/>
                <a:cs typeface="Calibri"/>
                <a:sym typeface="Calibri"/>
              </a:rPr>
              <a:t>African-Led Genome Sequencing of Lablab and African Yam Bean </a:t>
            </a:r>
            <a:endParaRPr sz="2800" b="1" dirty="0">
              <a:solidFill>
                <a:schemeClr val="accent1"/>
              </a:solidFill>
              <a:latin typeface="Avenir Next Demi Bold" panose="020B0503020202020204" pitchFamily="34" charset="0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accent1"/>
                </a:solidFill>
                <a:latin typeface="Avenir Next Demi Bold" panose="020B0503020202020204" pitchFamily="34" charset="0"/>
                <a:ea typeface="Calibri"/>
                <a:cs typeface="Calibri"/>
                <a:sym typeface="Calibri"/>
              </a:rPr>
              <a:t>Orphan Crop Genomes</a:t>
            </a:r>
            <a:endParaRPr sz="2800" b="1" dirty="0">
              <a:solidFill>
                <a:schemeClr val="accent1"/>
              </a:solidFill>
              <a:latin typeface="Avenir Next Demi Bold" panose="020B0503020202020204" pitchFamily="34" charset="0"/>
              <a:ea typeface="Calibri"/>
              <a:cs typeface="Calibri"/>
              <a:sym typeface="Calibri"/>
            </a:endParaRPr>
          </a:p>
        </p:txBody>
      </p:sp>
      <p:pic>
        <p:nvPicPr>
          <p:cNvPr id="434" name="Google Shape;434;p12"/>
          <p:cNvPicPr preferRelativeResize="0"/>
          <p:nvPr/>
        </p:nvPicPr>
        <p:blipFill rotWithShape="1">
          <a:blip r:embed="rId4">
            <a:alphaModFix/>
          </a:blip>
          <a:srcRect t="28426" b="39086"/>
          <a:stretch/>
        </p:blipFill>
        <p:spPr>
          <a:xfrm>
            <a:off x="53975" y="6186714"/>
            <a:ext cx="1563688" cy="5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17663" y="6186714"/>
            <a:ext cx="787219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12"/>
          <p:cNvPicPr preferRelativeResize="0"/>
          <p:nvPr/>
        </p:nvPicPr>
        <p:blipFill rotWithShape="1">
          <a:blip r:embed="rId6">
            <a:alphaModFix/>
          </a:blip>
          <a:srcRect b="1850"/>
          <a:stretch/>
        </p:blipFill>
        <p:spPr>
          <a:xfrm>
            <a:off x="224063" y="1445306"/>
            <a:ext cx="4109819" cy="403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12"/>
          <p:cNvPicPr preferRelativeResize="0"/>
          <p:nvPr/>
        </p:nvPicPr>
        <p:blipFill rotWithShape="1">
          <a:blip r:embed="rId7">
            <a:alphaModFix/>
          </a:blip>
          <a:srcRect r="56623" b="17806"/>
          <a:stretch/>
        </p:blipFill>
        <p:spPr>
          <a:xfrm>
            <a:off x="2404882" y="6186714"/>
            <a:ext cx="663155" cy="63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2"/>
          <p:cNvPicPr preferRelativeResize="0"/>
          <p:nvPr/>
        </p:nvPicPr>
        <p:blipFill rotWithShape="1">
          <a:blip r:embed="rId8">
            <a:alphaModFix/>
          </a:blip>
          <a:srcRect l="1" t="13341" r="27291" b="15748"/>
          <a:stretch/>
        </p:blipFill>
        <p:spPr>
          <a:xfrm>
            <a:off x="7686324" y="1445306"/>
            <a:ext cx="4324474" cy="40376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3782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16884</TotalTime>
  <Words>444</Words>
  <Application>Microsoft Macintosh PowerPoint</Application>
  <PresentationFormat>Widescreen</PresentationFormat>
  <Paragraphs>72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Arial</vt:lpstr>
      <vt:lpstr>Avenir Next</vt:lpstr>
      <vt:lpstr>Avenir Next Demi Bold</vt:lpstr>
      <vt:lpstr>Avenir Next Medium</vt:lpstr>
      <vt:lpstr>Calibri</vt:lpstr>
      <vt:lpstr>Calibri Light</vt:lpstr>
      <vt:lpstr>Georgia</vt:lpstr>
      <vt:lpstr>Papyrus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MSc. Research: Quantitative trait loci mapping for adult plant resistance to stem rust in bread wheat cultivar ‘Akuri’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GD Design</dc:creator>
  <cp:lastModifiedBy>Bernice Waweru (JIC)</cp:lastModifiedBy>
  <cp:revision>3388</cp:revision>
  <dcterms:created xsi:type="dcterms:W3CDTF">2020-10-27T13:35:18Z</dcterms:created>
  <dcterms:modified xsi:type="dcterms:W3CDTF">2023-02-13T12:22:23Z</dcterms:modified>
</cp:coreProperties>
</file>